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72" r:id="rId2"/>
    <p:sldId id="273" r:id="rId3"/>
    <p:sldId id="274" r:id="rId4"/>
    <p:sldId id="288" r:id="rId5"/>
    <p:sldId id="275" r:id="rId6"/>
    <p:sldId id="281" r:id="rId7"/>
    <p:sldId id="293" r:id="rId8"/>
    <p:sldId id="276" r:id="rId9"/>
    <p:sldId id="284" r:id="rId10"/>
    <p:sldId id="278" r:id="rId11"/>
    <p:sldId id="295" r:id="rId12"/>
    <p:sldId id="296" r:id="rId13"/>
    <p:sldId id="297" r:id="rId14"/>
    <p:sldId id="298" r:id="rId15"/>
    <p:sldId id="299" r:id="rId16"/>
    <p:sldId id="285" r:id="rId17"/>
    <p:sldId id="304" r:id="rId18"/>
    <p:sldId id="306" r:id="rId19"/>
    <p:sldId id="277" r:id="rId20"/>
    <p:sldId id="280" r:id="rId21"/>
    <p:sldId id="294" r:id="rId22"/>
    <p:sldId id="300" r:id="rId23"/>
    <p:sldId id="302" r:id="rId24"/>
    <p:sldId id="303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37DE4-EB8D-462A-87B5-82CA7CF71232}" v="2" dt="2020-12-16T08:30:25.636"/>
    <p1510:client id="{8D9BB341-A49F-4338-9027-297A40E5DDE9}" v="186" dt="2020-12-16T08:27:18.154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tygul Stakeeva" userId="0258a0be2d8cee64" providerId="LiveId" clId="{4F937DE4-EB8D-462A-87B5-82CA7CF71232}"/>
    <pc:docChg chg="addSld delSld modSld">
      <pc:chgData name="Baktygul Stakeeva" userId="0258a0be2d8cee64" providerId="LiveId" clId="{4F937DE4-EB8D-462A-87B5-82CA7CF71232}" dt="2020-12-16T08:30:26.855" v="31" actId="20577"/>
      <pc:docMkLst>
        <pc:docMk/>
      </pc:docMkLst>
      <pc:sldChg chg="del">
        <pc:chgData name="Baktygul Stakeeva" userId="0258a0be2d8cee64" providerId="LiveId" clId="{4F937DE4-EB8D-462A-87B5-82CA7CF71232}" dt="2020-12-16T08:29:43.928" v="0" actId="2696"/>
        <pc:sldMkLst>
          <pc:docMk/>
          <pc:sldMk cId="146523347" sldId="282"/>
        </pc:sldMkLst>
      </pc:sldChg>
      <pc:sldChg chg="del">
        <pc:chgData name="Baktygul Stakeeva" userId="0258a0be2d8cee64" providerId="LiveId" clId="{4F937DE4-EB8D-462A-87B5-82CA7CF71232}" dt="2020-12-16T08:29:45.408" v="1" actId="2696"/>
        <pc:sldMkLst>
          <pc:docMk/>
          <pc:sldMk cId="3153349558" sldId="283"/>
        </pc:sldMkLst>
      </pc:sldChg>
      <pc:sldChg chg="del">
        <pc:chgData name="Baktygul Stakeeva" userId="0258a0be2d8cee64" providerId="LiveId" clId="{4F937DE4-EB8D-462A-87B5-82CA7CF71232}" dt="2020-12-16T08:29:46.521" v="2" actId="2696"/>
        <pc:sldMkLst>
          <pc:docMk/>
          <pc:sldMk cId="1065044959" sldId="286"/>
        </pc:sldMkLst>
      </pc:sldChg>
      <pc:sldChg chg="del">
        <pc:chgData name="Baktygul Stakeeva" userId="0258a0be2d8cee64" providerId="LiveId" clId="{4F937DE4-EB8D-462A-87B5-82CA7CF71232}" dt="2020-12-16T08:29:47.628" v="3" actId="2696"/>
        <pc:sldMkLst>
          <pc:docMk/>
          <pc:sldMk cId="3577247073" sldId="287"/>
        </pc:sldMkLst>
      </pc:sldChg>
      <pc:sldChg chg="del">
        <pc:chgData name="Baktygul Stakeeva" userId="0258a0be2d8cee64" providerId="LiveId" clId="{4F937DE4-EB8D-462A-87B5-82CA7CF71232}" dt="2020-12-16T08:29:48.502" v="4" actId="2696"/>
        <pc:sldMkLst>
          <pc:docMk/>
          <pc:sldMk cId="3944012883" sldId="289"/>
        </pc:sldMkLst>
      </pc:sldChg>
      <pc:sldChg chg="del">
        <pc:chgData name="Baktygul Stakeeva" userId="0258a0be2d8cee64" providerId="LiveId" clId="{4F937DE4-EB8D-462A-87B5-82CA7CF71232}" dt="2020-12-16T08:29:49.370" v="5" actId="2696"/>
        <pc:sldMkLst>
          <pc:docMk/>
          <pc:sldMk cId="93594565" sldId="290"/>
        </pc:sldMkLst>
      </pc:sldChg>
      <pc:sldChg chg="del">
        <pc:chgData name="Baktygul Stakeeva" userId="0258a0be2d8cee64" providerId="LiveId" clId="{4F937DE4-EB8D-462A-87B5-82CA7CF71232}" dt="2020-12-16T08:29:50.108" v="6" actId="2696"/>
        <pc:sldMkLst>
          <pc:docMk/>
          <pc:sldMk cId="760778248" sldId="291"/>
        </pc:sldMkLst>
      </pc:sldChg>
      <pc:sldChg chg="del">
        <pc:chgData name="Baktygul Stakeeva" userId="0258a0be2d8cee64" providerId="LiveId" clId="{4F937DE4-EB8D-462A-87B5-82CA7CF71232}" dt="2020-12-16T08:29:51.401" v="7" actId="2696"/>
        <pc:sldMkLst>
          <pc:docMk/>
          <pc:sldMk cId="3174347808" sldId="292"/>
        </pc:sldMkLst>
      </pc:sldChg>
      <pc:sldChg chg="modSp add">
        <pc:chgData name="Baktygul Stakeeva" userId="0258a0be2d8cee64" providerId="LiveId" clId="{4F937DE4-EB8D-462A-87B5-82CA7CF71232}" dt="2020-12-16T08:30:26.855" v="31" actId="20577"/>
        <pc:sldMkLst>
          <pc:docMk/>
          <pc:sldMk cId="3121367209" sldId="304"/>
        </pc:sldMkLst>
        <pc:spChg chg="mod">
          <ac:chgData name="Baktygul Stakeeva" userId="0258a0be2d8cee64" providerId="LiveId" clId="{4F937DE4-EB8D-462A-87B5-82CA7CF71232}" dt="2020-12-16T08:30:13.445" v="29" actId="20577"/>
          <ac:spMkLst>
            <pc:docMk/>
            <pc:sldMk cId="3121367209" sldId="304"/>
            <ac:spMk id="2" creationId="{338C02A9-E5B9-4626-AB55-625DA9C14E30}"/>
          </ac:spMkLst>
        </pc:spChg>
        <pc:spChg chg="mod">
          <ac:chgData name="Baktygul Stakeeva" userId="0258a0be2d8cee64" providerId="LiveId" clId="{4F937DE4-EB8D-462A-87B5-82CA7CF71232}" dt="2020-12-16T08:30:26.855" v="31" actId="20577"/>
          <ac:spMkLst>
            <pc:docMk/>
            <pc:sldMk cId="3121367209" sldId="304"/>
            <ac:spMk id="3" creationId="{B8CB67B0-B6EA-45D4-BEE4-22BA0D45F8B9}"/>
          </ac:spMkLst>
        </pc:spChg>
      </pc:sldChg>
    </pc:docChg>
  </pc:docChgLst>
  <pc:docChgLst>
    <pc:chgData name="Baktygul Stakeeva" userId="0258a0be2d8cee64" providerId="LiveId" clId="{8D9BB341-A49F-4338-9027-297A40E5DDE9}"/>
    <pc:docChg chg="undo custSel addSld delSld modSld sldOrd">
      <pc:chgData name="Baktygul Stakeeva" userId="0258a0be2d8cee64" providerId="LiveId" clId="{8D9BB341-A49F-4338-9027-297A40E5DDE9}" dt="2020-12-16T08:28:12.062" v="1296" actId="6549"/>
      <pc:docMkLst>
        <pc:docMk/>
      </pc:docMkLst>
      <pc:sldChg chg="modSp">
        <pc:chgData name="Baktygul Stakeeva" userId="0258a0be2d8cee64" providerId="LiveId" clId="{8D9BB341-A49F-4338-9027-297A40E5DDE9}" dt="2020-12-16T06:56:27.745" v="990" actId="6549"/>
        <pc:sldMkLst>
          <pc:docMk/>
          <pc:sldMk cId="1508910272" sldId="273"/>
        </pc:sldMkLst>
        <pc:spChg chg="mod">
          <ac:chgData name="Baktygul Stakeeva" userId="0258a0be2d8cee64" providerId="LiveId" clId="{8D9BB341-A49F-4338-9027-297A40E5DDE9}" dt="2020-12-16T06:56:27.745" v="990" actId="6549"/>
          <ac:spMkLst>
            <pc:docMk/>
            <pc:sldMk cId="1508910272" sldId="273"/>
            <ac:spMk id="2" creationId="{00000000-0000-0000-0000-000000000000}"/>
          </ac:spMkLst>
        </pc:spChg>
      </pc:sldChg>
      <pc:sldChg chg="delSp modSp">
        <pc:chgData name="Baktygul Stakeeva" userId="0258a0be2d8cee64" providerId="LiveId" clId="{8D9BB341-A49F-4338-9027-297A40E5DDE9}" dt="2020-12-16T05:31:35.590" v="597" actId="113"/>
        <pc:sldMkLst>
          <pc:docMk/>
          <pc:sldMk cId="3339554045" sldId="274"/>
        </pc:sldMkLst>
        <pc:spChg chg="mod">
          <ac:chgData name="Baktygul Stakeeva" userId="0258a0be2d8cee64" providerId="LiveId" clId="{8D9BB341-A49F-4338-9027-297A40E5DDE9}" dt="2020-12-16T05:25:46.192" v="501" actId="20577"/>
          <ac:spMkLst>
            <pc:docMk/>
            <pc:sldMk cId="3339554045" sldId="274"/>
            <ac:spMk id="3" creationId="{00000000-0000-0000-0000-000000000000}"/>
          </ac:spMkLst>
        </pc:spChg>
        <pc:spChg chg="del mod">
          <ac:chgData name="Baktygul Stakeeva" userId="0258a0be2d8cee64" providerId="LiveId" clId="{8D9BB341-A49F-4338-9027-297A40E5DDE9}" dt="2020-12-16T04:36:29.907" v="5" actId="478"/>
          <ac:spMkLst>
            <pc:docMk/>
            <pc:sldMk cId="3339554045" sldId="274"/>
            <ac:spMk id="9" creationId="{CF71FBB0-D9DD-47C4-9B78-18BEAA3AD3CA}"/>
          </ac:spMkLst>
        </pc:spChg>
        <pc:spChg chg="mod">
          <ac:chgData name="Baktygul Stakeeva" userId="0258a0be2d8cee64" providerId="LiveId" clId="{8D9BB341-A49F-4338-9027-297A40E5DDE9}" dt="2020-12-16T05:31:35.590" v="597" actId="113"/>
          <ac:spMkLst>
            <pc:docMk/>
            <pc:sldMk cId="3339554045" sldId="274"/>
            <ac:spMk id="11" creationId="{F6B5358A-DA5D-4FB3-9FC9-EA8C88F2DE74}"/>
          </ac:spMkLst>
        </pc:spChg>
      </pc:sldChg>
      <pc:sldChg chg="modSp ord">
        <pc:chgData name="Baktygul Stakeeva" userId="0258a0be2d8cee64" providerId="LiveId" clId="{8D9BB341-A49F-4338-9027-297A40E5DDE9}" dt="2020-12-16T06:37:32.167" v="878"/>
        <pc:sldMkLst>
          <pc:docMk/>
          <pc:sldMk cId="115085417" sldId="275"/>
        </pc:sldMkLst>
        <pc:spChg chg="mod">
          <ac:chgData name="Baktygul Stakeeva" userId="0258a0be2d8cee64" providerId="LiveId" clId="{8D9BB341-A49F-4338-9027-297A40E5DDE9}" dt="2020-12-16T05:09:11.053" v="287" actId="179"/>
          <ac:spMkLst>
            <pc:docMk/>
            <pc:sldMk cId="115085417" sldId="275"/>
            <ac:spMk id="2" creationId="{00000000-0000-0000-0000-000000000000}"/>
          </ac:spMkLst>
        </pc:spChg>
        <pc:spChg chg="mod">
          <ac:chgData name="Baktygul Stakeeva" userId="0258a0be2d8cee64" providerId="LiveId" clId="{8D9BB341-A49F-4338-9027-297A40E5DDE9}" dt="2020-12-16T06:37:16.545" v="877" actId="20577"/>
          <ac:spMkLst>
            <pc:docMk/>
            <pc:sldMk cId="115085417" sldId="275"/>
            <ac:spMk id="3" creationId="{00000000-0000-0000-0000-000000000000}"/>
          </ac:spMkLst>
        </pc:spChg>
      </pc:sldChg>
      <pc:sldChg chg="modSp ord">
        <pc:chgData name="Baktygul Stakeeva" userId="0258a0be2d8cee64" providerId="LiveId" clId="{8D9BB341-A49F-4338-9027-297A40E5DDE9}" dt="2020-12-16T05:49:18.580" v="874"/>
        <pc:sldMkLst>
          <pc:docMk/>
          <pc:sldMk cId="3252008090" sldId="276"/>
        </pc:sldMkLst>
        <pc:spChg chg="mod">
          <ac:chgData name="Baktygul Stakeeva" userId="0258a0be2d8cee64" providerId="LiveId" clId="{8D9BB341-A49F-4338-9027-297A40E5DDE9}" dt="2020-12-16T05:16:53.509" v="462" actId="20577"/>
          <ac:spMkLst>
            <pc:docMk/>
            <pc:sldMk cId="3252008090" sldId="276"/>
            <ac:spMk id="2" creationId="{00000000-0000-0000-0000-000000000000}"/>
          </ac:spMkLst>
        </pc:spChg>
        <pc:spChg chg="mod">
          <ac:chgData name="Baktygul Stakeeva" userId="0258a0be2d8cee64" providerId="LiveId" clId="{8D9BB341-A49F-4338-9027-297A40E5DDE9}" dt="2020-12-16T05:16:39.364" v="454" actId="20577"/>
          <ac:spMkLst>
            <pc:docMk/>
            <pc:sldMk cId="3252008090" sldId="276"/>
            <ac:spMk id="3" creationId="{00000000-0000-0000-0000-000000000000}"/>
          </ac:spMkLst>
        </pc:spChg>
      </pc:sldChg>
      <pc:sldChg chg="addSp delSp modSp ord">
        <pc:chgData name="Baktygul Stakeeva" userId="0258a0be2d8cee64" providerId="LiveId" clId="{8D9BB341-A49F-4338-9027-297A40E5DDE9}" dt="2020-12-16T08:11:58.739" v="1015" actId="1076"/>
        <pc:sldMkLst>
          <pc:docMk/>
          <pc:sldMk cId="1419453836" sldId="277"/>
        </pc:sldMkLst>
        <pc:spChg chg="del">
          <ac:chgData name="Baktygul Stakeeva" userId="0258a0be2d8cee64" providerId="LiveId" clId="{8D9BB341-A49F-4338-9027-297A40E5DDE9}" dt="2020-12-16T05:17:31.525" v="463" actId="478"/>
          <ac:spMkLst>
            <pc:docMk/>
            <pc:sldMk cId="1419453836" sldId="277"/>
            <ac:spMk id="2" creationId="{00000000-0000-0000-0000-000000000000}"/>
          </ac:spMkLst>
        </pc:spChg>
        <pc:spChg chg="del">
          <ac:chgData name="Baktygul Stakeeva" userId="0258a0be2d8cee64" providerId="LiveId" clId="{8D9BB341-A49F-4338-9027-297A40E5DDE9}" dt="2020-12-16T05:17:44.579" v="467" actId="478"/>
          <ac:spMkLst>
            <pc:docMk/>
            <pc:sldMk cId="1419453836" sldId="277"/>
            <ac:spMk id="3" creationId="{00000000-0000-0000-0000-000000000000}"/>
          </ac:spMkLst>
        </pc:spChg>
        <pc:spChg chg="add del mod">
          <ac:chgData name="Baktygul Stakeeva" userId="0258a0be2d8cee64" providerId="LiveId" clId="{8D9BB341-A49F-4338-9027-297A40E5DDE9}" dt="2020-12-16T05:17:41.941" v="466" actId="478"/>
          <ac:spMkLst>
            <pc:docMk/>
            <pc:sldMk cId="1419453836" sldId="277"/>
            <ac:spMk id="5" creationId="{722022AD-1792-49A8-9458-E9B6E95FD52E}"/>
          </ac:spMkLst>
        </pc:spChg>
        <pc:spChg chg="add del mod">
          <ac:chgData name="Baktygul Stakeeva" userId="0258a0be2d8cee64" providerId="LiveId" clId="{8D9BB341-A49F-4338-9027-297A40E5DDE9}" dt="2020-12-16T05:17:46.098" v="468" actId="478"/>
          <ac:spMkLst>
            <pc:docMk/>
            <pc:sldMk cId="1419453836" sldId="277"/>
            <ac:spMk id="8" creationId="{791E9354-5B66-4DCC-83C7-7E9A241F8C01}"/>
          </ac:spMkLst>
        </pc:spChg>
        <pc:picChg chg="add mod">
          <ac:chgData name="Baktygul Stakeeva" userId="0258a0be2d8cee64" providerId="LiveId" clId="{8D9BB341-A49F-4338-9027-297A40E5DDE9}" dt="2020-12-16T08:10:39.764" v="1000" actId="1076"/>
          <ac:picMkLst>
            <pc:docMk/>
            <pc:sldMk cId="1419453836" sldId="277"/>
            <ac:picMk id="6" creationId="{E0C8D09A-7713-4174-9489-579C4B66ECFE}"/>
          </ac:picMkLst>
        </pc:picChg>
        <pc:picChg chg="add mod">
          <ac:chgData name="Baktygul Stakeeva" userId="0258a0be2d8cee64" providerId="LiveId" clId="{8D9BB341-A49F-4338-9027-297A40E5DDE9}" dt="2020-12-16T08:11:56.994" v="1014" actId="1076"/>
          <ac:picMkLst>
            <pc:docMk/>
            <pc:sldMk cId="1419453836" sldId="277"/>
            <ac:picMk id="9" creationId="{D38A44A1-92ED-4AA7-B31E-828E54ED32AD}"/>
          </ac:picMkLst>
        </pc:picChg>
        <pc:picChg chg="add mod">
          <ac:chgData name="Baktygul Stakeeva" userId="0258a0be2d8cee64" providerId="LiveId" clId="{8D9BB341-A49F-4338-9027-297A40E5DDE9}" dt="2020-12-16T08:11:58.739" v="1015" actId="1076"/>
          <ac:picMkLst>
            <pc:docMk/>
            <pc:sldMk cId="1419453836" sldId="277"/>
            <ac:picMk id="10" creationId="{4BE112D7-9C62-4E26-9733-269603FF3B47}"/>
          </ac:picMkLst>
        </pc:picChg>
        <pc:picChg chg="add del mod">
          <ac:chgData name="Baktygul Stakeeva" userId="0258a0be2d8cee64" providerId="LiveId" clId="{8D9BB341-A49F-4338-9027-297A40E5DDE9}" dt="2020-12-16T08:11:17.970" v="1003"/>
          <ac:picMkLst>
            <pc:docMk/>
            <pc:sldMk cId="1419453836" sldId="277"/>
            <ac:picMk id="11" creationId="{DCC659C5-1DD5-4ADB-A289-A8BA497ED956}"/>
          </ac:picMkLst>
        </pc:picChg>
        <pc:picChg chg="add del">
          <ac:chgData name="Baktygul Stakeeva" userId="0258a0be2d8cee64" providerId="LiveId" clId="{8D9BB341-A49F-4338-9027-297A40E5DDE9}" dt="2020-12-16T08:11:20.507" v="1005"/>
          <ac:picMkLst>
            <pc:docMk/>
            <pc:sldMk cId="1419453836" sldId="277"/>
            <ac:picMk id="12" creationId="{EFFFE46E-7A9F-446D-B255-7DC370463D4D}"/>
          </ac:picMkLst>
        </pc:picChg>
        <pc:picChg chg="add mod">
          <ac:chgData name="Baktygul Stakeeva" userId="0258a0be2d8cee64" providerId="LiveId" clId="{8D9BB341-A49F-4338-9027-297A40E5DDE9}" dt="2020-12-16T08:11:49.947" v="1011" actId="1076"/>
          <ac:picMkLst>
            <pc:docMk/>
            <pc:sldMk cId="1419453836" sldId="277"/>
            <ac:picMk id="13" creationId="{45765DB9-D73B-457A-AB51-DB4F37AF69AA}"/>
          </ac:picMkLst>
        </pc:picChg>
        <pc:picChg chg="add mod">
          <ac:chgData name="Baktygul Stakeeva" userId="0258a0be2d8cee64" providerId="LiveId" clId="{8D9BB341-A49F-4338-9027-297A40E5DDE9}" dt="2020-12-16T08:11:51.834" v="1012" actId="1076"/>
          <ac:picMkLst>
            <pc:docMk/>
            <pc:sldMk cId="1419453836" sldId="277"/>
            <ac:picMk id="14" creationId="{114CE803-0B15-4EEE-84B3-13C927DE3C14}"/>
          </ac:picMkLst>
        </pc:picChg>
      </pc:sldChg>
      <pc:sldChg chg="modSp ord">
        <pc:chgData name="Baktygul Stakeeva" userId="0258a0be2d8cee64" providerId="LiveId" clId="{8D9BB341-A49F-4338-9027-297A40E5DDE9}" dt="2020-12-16T08:20:24.473" v="1136" actId="15"/>
        <pc:sldMkLst>
          <pc:docMk/>
          <pc:sldMk cId="2054880847" sldId="278"/>
        </pc:sldMkLst>
        <pc:spChg chg="mod">
          <ac:chgData name="Baktygul Stakeeva" userId="0258a0be2d8cee64" providerId="LiveId" clId="{8D9BB341-A49F-4338-9027-297A40E5DDE9}" dt="2020-12-16T08:20:24.473" v="1136" actId="15"/>
          <ac:spMkLst>
            <pc:docMk/>
            <pc:sldMk cId="2054880847" sldId="278"/>
            <ac:spMk id="2" creationId="{00000000-0000-0000-0000-000000000000}"/>
          </ac:spMkLst>
        </pc:spChg>
        <pc:spChg chg="mod">
          <ac:chgData name="Baktygul Stakeeva" userId="0258a0be2d8cee64" providerId="LiveId" clId="{8D9BB341-A49F-4338-9027-297A40E5DDE9}" dt="2020-12-16T08:16:48.368" v="1064" actId="6549"/>
          <ac:spMkLst>
            <pc:docMk/>
            <pc:sldMk cId="2054880847" sldId="278"/>
            <ac:spMk id="3" creationId="{00000000-0000-0000-0000-000000000000}"/>
          </ac:spMkLst>
        </pc:spChg>
      </pc:sldChg>
      <pc:sldChg chg="del">
        <pc:chgData name="Baktygul Stakeeva" userId="0258a0be2d8cee64" providerId="LiveId" clId="{8D9BB341-A49F-4338-9027-297A40E5DDE9}" dt="2020-12-16T08:25:28.510" v="1255" actId="2696"/>
        <pc:sldMkLst>
          <pc:docMk/>
          <pc:sldMk cId="112606551" sldId="279"/>
        </pc:sldMkLst>
      </pc:sldChg>
      <pc:sldChg chg="addSp delSp modSp add ord">
        <pc:chgData name="Baktygul Stakeeva" userId="0258a0be2d8cee64" providerId="LiveId" clId="{8D9BB341-A49F-4338-9027-297A40E5DDE9}" dt="2020-12-16T06:55:23.343" v="973" actId="20577"/>
        <pc:sldMkLst>
          <pc:docMk/>
          <pc:sldMk cId="4090946632" sldId="280"/>
        </pc:sldMkLst>
        <pc:spChg chg="mod">
          <ac:chgData name="Baktygul Stakeeva" userId="0258a0be2d8cee64" providerId="LiveId" clId="{8D9BB341-A49F-4338-9027-297A40E5DDE9}" dt="2020-12-16T06:55:23.343" v="973" actId="20577"/>
          <ac:spMkLst>
            <pc:docMk/>
            <pc:sldMk cId="4090946632" sldId="280"/>
            <ac:spMk id="2" creationId="{413856EE-4E93-4ECC-87E4-E14E889CB074}"/>
          </ac:spMkLst>
        </pc:spChg>
        <pc:spChg chg="del">
          <ac:chgData name="Baktygul Stakeeva" userId="0258a0be2d8cee64" providerId="LiveId" clId="{8D9BB341-A49F-4338-9027-297A40E5DDE9}" dt="2020-12-16T05:24:32.191" v="479"/>
          <ac:spMkLst>
            <pc:docMk/>
            <pc:sldMk cId="4090946632" sldId="280"/>
            <ac:spMk id="3" creationId="{B74843C5-AA76-4628-967F-1CC6E347A64A}"/>
          </ac:spMkLst>
        </pc:spChg>
        <pc:graphicFrameChg chg="add mod">
          <ac:chgData name="Baktygul Stakeeva" userId="0258a0be2d8cee64" providerId="LiveId" clId="{8D9BB341-A49F-4338-9027-297A40E5DDE9}" dt="2020-12-16T05:24:32.191" v="479"/>
          <ac:graphicFrameMkLst>
            <pc:docMk/>
            <pc:sldMk cId="4090946632" sldId="280"/>
            <ac:graphicFrameMk id="4" creationId="{4A7FD984-6ECB-4EE9-862F-50D6D526E3EE}"/>
          </ac:graphicFrameMkLst>
        </pc:graphicFrameChg>
      </pc:sldChg>
      <pc:sldChg chg="modSp add">
        <pc:chgData name="Baktygul Stakeeva" userId="0258a0be2d8cee64" providerId="LiveId" clId="{8D9BB341-A49F-4338-9027-297A40E5DDE9}" dt="2020-12-16T06:36:46.147" v="876" actId="20577"/>
        <pc:sldMkLst>
          <pc:docMk/>
          <pc:sldMk cId="550465175" sldId="281"/>
        </pc:sldMkLst>
        <pc:spChg chg="mod">
          <ac:chgData name="Baktygul Stakeeva" userId="0258a0be2d8cee64" providerId="LiveId" clId="{8D9BB341-A49F-4338-9027-297A40E5DDE9}" dt="2020-12-16T05:27:04.536" v="515" actId="1076"/>
          <ac:spMkLst>
            <pc:docMk/>
            <pc:sldMk cId="550465175" sldId="281"/>
            <ac:spMk id="3" creationId="{00000000-0000-0000-0000-000000000000}"/>
          </ac:spMkLst>
        </pc:spChg>
        <pc:spChg chg="mod">
          <ac:chgData name="Baktygul Stakeeva" userId="0258a0be2d8cee64" providerId="LiveId" clId="{8D9BB341-A49F-4338-9027-297A40E5DDE9}" dt="2020-12-16T06:36:46.147" v="876" actId="20577"/>
          <ac:spMkLst>
            <pc:docMk/>
            <pc:sldMk cId="550465175" sldId="281"/>
            <ac:spMk id="11" creationId="{F6B5358A-DA5D-4FB3-9FC9-EA8C88F2DE74}"/>
          </ac:spMkLst>
        </pc:spChg>
      </pc:sldChg>
      <pc:sldChg chg="add">
        <pc:chgData name="Baktygul Stakeeva" userId="0258a0be2d8cee64" providerId="LiveId" clId="{8D9BB341-A49F-4338-9027-297A40E5DDE9}" dt="2020-12-16T06:45:01.067" v="918"/>
        <pc:sldMkLst>
          <pc:docMk/>
          <pc:sldMk cId="146523347" sldId="282"/>
        </pc:sldMkLst>
      </pc:sldChg>
      <pc:sldChg chg="modSp add del">
        <pc:chgData name="Baktygul Stakeeva" userId="0258a0be2d8cee64" providerId="LiveId" clId="{8D9BB341-A49F-4338-9027-297A40E5DDE9}" dt="2020-12-16T06:44:57.364" v="916" actId="2696"/>
        <pc:sldMkLst>
          <pc:docMk/>
          <pc:sldMk cId="1658518549" sldId="282"/>
        </pc:sldMkLst>
        <pc:spChg chg="mod">
          <ac:chgData name="Baktygul Stakeeva" userId="0258a0be2d8cee64" providerId="LiveId" clId="{8D9BB341-A49F-4338-9027-297A40E5DDE9}" dt="2020-12-16T05:29:08.570" v="540" actId="20577"/>
          <ac:spMkLst>
            <pc:docMk/>
            <pc:sldMk cId="1658518549" sldId="282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6:43:22.785" v="915" actId="113"/>
          <ac:spMkLst>
            <pc:docMk/>
            <pc:sldMk cId="1658518549" sldId="282"/>
            <ac:spMk id="3" creationId="{7FE408A7-9958-4B1F-A55D-D456898439C7}"/>
          </ac:spMkLst>
        </pc:spChg>
      </pc:sldChg>
      <pc:sldChg chg="modSp add del">
        <pc:chgData name="Baktygul Stakeeva" userId="0258a0be2d8cee64" providerId="LiveId" clId="{8D9BB341-A49F-4338-9027-297A40E5DDE9}" dt="2020-12-16T06:44:57.375" v="917" actId="2696"/>
        <pc:sldMkLst>
          <pc:docMk/>
          <pc:sldMk cId="1510482325" sldId="283"/>
        </pc:sldMkLst>
        <pc:spChg chg="mod">
          <ac:chgData name="Baktygul Stakeeva" userId="0258a0be2d8cee64" providerId="LiveId" clId="{8D9BB341-A49F-4338-9027-297A40E5DDE9}" dt="2020-12-16T05:31:49.794" v="600" actId="20577"/>
          <ac:spMkLst>
            <pc:docMk/>
            <pc:sldMk cId="1510482325" sldId="283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33:40.947" v="621" actId="108"/>
          <ac:spMkLst>
            <pc:docMk/>
            <pc:sldMk cId="1510482325" sldId="283"/>
            <ac:spMk id="3" creationId="{7FE408A7-9958-4B1F-A55D-D456898439C7}"/>
          </ac:spMkLst>
        </pc:spChg>
      </pc:sldChg>
      <pc:sldChg chg="add">
        <pc:chgData name="Baktygul Stakeeva" userId="0258a0be2d8cee64" providerId="LiveId" clId="{8D9BB341-A49F-4338-9027-297A40E5DDE9}" dt="2020-12-16T06:45:01.067" v="918"/>
        <pc:sldMkLst>
          <pc:docMk/>
          <pc:sldMk cId="3153349558" sldId="283"/>
        </pc:sldMkLst>
      </pc:sldChg>
      <pc:sldChg chg="modSp add">
        <pc:chgData name="Baktygul Stakeeva" userId="0258a0be2d8cee64" providerId="LiveId" clId="{8D9BB341-A49F-4338-9027-297A40E5DDE9}" dt="2020-12-16T05:37:52.704" v="672"/>
        <pc:sldMkLst>
          <pc:docMk/>
          <pc:sldMk cId="230822167" sldId="284"/>
        </pc:sldMkLst>
        <pc:spChg chg="mod">
          <ac:chgData name="Baktygul Stakeeva" userId="0258a0be2d8cee64" providerId="LiveId" clId="{8D9BB341-A49F-4338-9027-297A40E5DDE9}" dt="2020-12-16T05:36:43.546" v="654" actId="20577"/>
          <ac:spMkLst>
            <pc:docMk/>
            <pc:sldMk cId="230822167" sldId="284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37:52.704" v="672"/>
          <ac:spMkLst>
            <pc:docMk/>
            <pc:sldMk cId="230822167" sldId="284"/>
            <ac:spMk id="3" creationId="{7FE408A7-9958-4B1F-A55D-D456898439C7}"/>
          </ac:spMkLst>
        </pc:spChg>
      </pc:sldChg>
      <pc:sldChg chg="modSp add">
        <pc:chgData name="Baktygul Stakeeva" userId="0258a0be2d8cee64" providerId="LiveId" clId="{8D9BB341-A49F-4338-9027-297A40E5DDE9}" dt="2020-12-16T05:39:35.645" v="692" actId="20577"/>
        <pc:sldMkLst>
          <pc:docMk/>
          <pc:sldMk cId="3956664310" sldId="285"/>
        </pc:sldMkLst>
        <pc:spChg chg="mod">
          <ac:chgData name="Baktygul Stakeeva" userId="0258a0be2d8cee64" providerId="LiveId" clId="{8D9BB341-A49F-4338-9027-297A40E5DDE9}" dt="2020-12-16T05:36:50.803" v="657" actId="20577"/>
          <ac:spMkLst>
            <pc:docMk/>
            <pc:sldMk cId="3956664310" sldId="285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39:35.645" v="692" actId="20577"/>
          <ac:spMkLst>
            <pc:docMk/>
            <pc:sldMk cId="3956664310" sldId="285"/>
            <ac:spMk id="3" creationId="{7FE408A7-9958-4B1F-A55D-D456898439C7}"/>
          </ac:spMkLst>
        </pc:spChg>
      </pc:sldChg>
      <pc:sldChg chg="add">
        <pc:chgData name="Baktygul Stakeeva" userId="0258a0be2d8cee64" providerId="LiveId" clId="{8D9BB341-A49F-4338-9027-297A40E5DDE9}" dt="2020-12-16T06:50:06.804" v="924"/>
        <pc:sldMkLst>
          <pc:docMk/>
          <pc:sldMk cId="1065044959" sldId="286"/>
        </pc:sldMkLst>
      </pc:sldChg>
      <pc:sldChg chg="modSp add del">
        <pc:chgData name="Baktygul Stakeeva" userId="0258a0be2d8cee64" providerId="LiveId" clId="{8D9BB341-A49F-4338-9027-297A40E5DDE9}" dt="2020-12-16T06:50:04.088" v="923" actId="2696"/>
        <pc:sldMkLst>
          <pc:docMk/>
          <pc:sldMk cId="2596063194" sldId="286"/>
        </pc:sldMkLst>
        <pc:spChg chg="mod">
          <ac:chgData name="Baktygul Stakeeva" userId="0258a0be2d8cee64" providerId="LiveId" clId="{8D9BB341-A49F-4338-9027-297A40E5DDE9}" dt="2020-12-16T05:39:42.665" v="695" actId="20577"/>
          <ac:spMkLst>
            <pc:docMk/>
            <pc:sldMk cId="2596063194" sldId="286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0:41.327" v="719" actId="6549"/>
          <ac:spMkLst>
            <pc:docMk/>
            <pc:sldMk cId="2596063194" sldId="286"/>
            <ac:spMk id="3" creationId="{7FE408A7-9958-4B1F-A55D-D456898439C7}"/>
          </ac:spMkLst>
        </pc:spChg>
      </pc:sldChg>
      <pc:sldChg chg="modSp add del">
        <pc:chgData name="Baktygul Stakeeva" userId="0258a0be2d8cee64" providerId="LiveId" clId="{8D9BB341-A49F-4338-9027-297A40E5DDE9}" dt="2020-12-16T06:50:30.012" v="925" actId="2696"/>
        <pc:sldMkLst>
          <pc:docMk/>
          <pc:sldMk cId="562290438" sldId="287"/>
        </pc:sldMkLst>
        <pc:spChg chg="mod">
          <ac:chgData name="Baktygul Stakeeva" userId="0258a0be2d8cee64" providerId="LiveId" clId="{8D9BB341-A49F-4338-9027-297A40E5DDE9}" dt="2020-12-16T05:40:57.393" v="722" actId="20577"/>
          <ac:spMkLst>
            <pc:docMk/>
            <pc:sldMk cId="562290438" sldId="287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1:14.442" v="725" actId="5793"/>
          <ac:spMkLst>
            <pc:docMk/>
            <pc:sldMk cId="562290438" sldId="287"/>
            <ac:spMk id="3" creationId="{7FE408A7-9958-4B1F-A55D-D456898439C7}"/>
          </ac:spMkLst>
        </pc:spChg>
      </pc:sldChg>
      <pc:sldChg chg="add">
        <pc:chgData name="Baktygul Stakeeva" userId="0258a0be2d8cee64" providerId="LiveId" clId="{8D9BB341-A49F-4338-9027-297A40E5DDE9}" dt="2020-12-16T06:50:32.835" v="926"/>
        <pc:sldMkLst>
          <pc:docMk/>
          <pc:sldMk cId="3577247073" sldId="287"/>
        </pc:sldMkLst>
      </pc:sldChg>
      <pc:sldChg chg="modSp add ord">
        <pc:chgData name="Baktygul Stakeeva" userId="0258a0be2d8cee64" providerId="LiveId" clId="{8D9BB341-A49F-4338-9027-297A40E5DDE9}" dt="2020-12-16T06:50:52.693" v="927"/>
        <pc:sldMkLst>
          <pc:docMk/>
          <pc:sldMk cId="415777404" sldId="288"/>
        </pc:sldMkLst>
        <pc:spChg chg="mod">
          <ac:chgData name="Baktygul Stakeeva" userId="0258a0be2d8cee64" providerId="LiveId" clId="{8D9BB341-A49F-4338-9027-297A40E5DDE9}" dt="2020-12-16T05:41:41.882" v="728" actId="20577"/>
          <ac:spMkLst>
            <pc:docMk/>
            <pc:sldMk cId="415777404" sldId="288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2:37.268" v="757" actId="20577"/>
          <ac:spMkLst>
            <pc:docMk/>
            <pc:sldMk cId="415777404" sldId="288"/>
            <ac:spMk id="3" creationId="{7FE408A7-9958-4B1F-A55D-D456898439C7}"/>
          </ac:spMkLst>
        </pc:spChg>
      </pc:sldChg>
      <pc:sldChg chg="modSp add del">
        <pc:chgData name="Baktygul Stakeeva" userId="0258a0be2d8cee64" providerId="LiveId" clId="{8D9BB341-A49F-4338-9027-297A40E5DDE9}" dt="2020-12-16T06:51:32.188" v="928" actId="2696"/>
        <pc:sldMkLst>
          <pc:docMk/>
          <pc:sldMk cId="2723617214" sldId="289"/>
        </pc:sldMkLst>
        <pc:spChg chg="mod">
          <ac:chgData name="Baktygul Stakeeva" userId="0258a0be2d8cee64" providerId="LiveId" clId="{8D9BB341-A49F-4338-9027-297A40E5DDE9}" dt="2020-12-16T05:42:50.960" v="760" actId="20577"/>
          <ac:spMkLst>
            <pc:docMk/>
            <pc:sldMk cId="2723617214" sldId="289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3:40.539" v="775" actId="20577"/>
          <ac:spMkLst>
            <pc:docMk/>
            <pc:sldMk cId="2723617214" sldId="289"/>
            <ac:spMk id="3" creationId="{7FE408A7-9958-4B1F-A55D-D456898439C7}"/>
          </ac:spMkLst>
        </pc:spChg>
      </pc:sldChg>
      <pc:sldChg chg="add">
        <pc:chgData name="Baktygul Stakeeva" userId="0258a0be2d8cee64" providerId="LiveId" clId="{8D9BB341-A49F-4338-9027-297A40E5DDE9}" dt="2020-12-16T06:51:35.212" v="929"/>
        <pc:sldMkLst>
          <pc:docMk/>
          <pc:sldMk cId="3944012883" sldId="289"/>
        </pc:sldMkLst>
      </pc:sldChg>
      <pc:sldChg chg="add">
        <pc:chgData name="Baktygul Stakeeva" userId="0258a0be2d8cee64" providerId="LiveId" clId="{8D9BB341-A49F-4338-9027-297A40E5DDE9}" dt="2020-12-16T06:53:14.543" v="931"/>
        <pc:sldMkLst>
          <pc:docMk/>
          <pc:sldMk cId="93594565" sldId="290"/>
        </pc:sldMkLst>
      </pc:sldChg>
      <pc:sldChg chg="modSp add del">
        <pc:chgData name="Baktygul Stakeeva" userId="0258a0be2d8cee64" providerId="LiveId" clId="{8D9BB341-A49F-4338-9027-297A40E5DDE9}" dt="2020-12-16T06:53:11.508" v="930" actId="2696"/>
        <pc:sldMkLst>
          <pc:docMk/>
          <pc:sldMk cId="3255552398" sldId="290"/>
        </pc:sldMkLst>
        <pc:spChg chg="mod">
          <ac:chgData name="Baktygul Stakeeva" userId="0258a0be2d8cee64" providerId="LiveId" clId="{8D9BB341-A49F-4338-9027-297A40E5DDE9}" dt="2020-12-16T05:43:52.353" v="778" actId="20577"/>
          <ac:spMkLst>
            <pc:docMk/>
            <pc:sldMk cId="3255552398" sldId="290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5:06.675" v="819" actId="20577"/>
          <ac:spMkLst>
            <pc:docMk/>
            <pc:sldMk cId="3255552398" sldId="290"/>
            <ac:spMk id="3" creationId="{7FE408A7-9958-4B1F-A55D-D456898439C7}"/>
          </ac:spMkLst>
        </pc:spChg>
      </pc:sldChg>
      <pc:sldChg chg="add">
        <pc:chgData name="Baktygul Stakeeva" userId="0258a0be2d8cee64" providerId="LiveId" clId="{8D9BB341-A49F-4338-9027-297A40E5DDE9}" dt="2020-12-16T06:53:38" v="933"/>
        <pc:sldMkLst>
          <pc:docMk/>
          <pc:sldMk cId="760778248" sldId="291"/>
        </pc:sldMkLst>
      </pc:sldChg>
      <pc:sldChg chg="modSp add del">
        <pc:chgData name="Baktygul Stakeeva" userId="0258a0be2d8cee64" providerId="LiveId" clId="{8D9BB341-A49F-4338-9027-297A40E5DDE9}" dt="2020-12-16T06:53:35.190" v="932" actId="2696"/>
        <pc:sldMkLst>
          <pc:docMk/>
          <pc:sldMk cId="2272974093" sldId="291"/>
        </pc:sldMkLst>
        <pc:spChg chg="mod">
          <ac:chgData name="Baktygul Stakeeva" userId="0258a0be2d8cee64" providerId="LiveId" clId="{8D9BB341-A49F-4338-9027-297A40E5DDE9}" dt="2020-12-16T05:45:17.423" v="822" actId="20577"/>
          <ac:spMkLst>
            <pc:docMk/>
            <pc:sldMk cId="2272974093" sldId="291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6:49.133" v="846"/>
          <ac:spMkLst>
            <pc:docMk/>
            <pc:sldMk cId="2272974093" sldId="291"/>
            <ac:spMk id="3" creationId="{7FE408A7-9958-4B1F-A55D-D456898439C7}"/>
          </ac:spMkLst>
        </pc:spChg>
      </pc:sldChg>
      <pc:sldChg chg="modSp add del">
        <pc:chgData name="Baktygul Stakeeva" userId="0258a0be2d8cee64" providerId="LiveId" clId="{8D9BB341-A49F-4338-9027-297A40E5DDE9}" dt="2020-12-16T06:53:51.019" v="934" actId="2696"/>
        <pc:sldMkLst>
          <pc:docMk/>
          <pc:sldMk cId="2380706450" sldId="292"/>
        </pc:sldMkLst>
        <pc:spChg chg="mod">
          <ac:chgData name="Baktygul Stakeeva" userId="0258a0be2d8cee64" providerId="LiveId" clId="{8D9BB341-A49F-4338-9027-297A40E5DDE9}" dt="2020-12-16T05:46:56.819" v="849" actId="20577"/>
          <ac:spMkLst>
            <pc:docMk/>
            <pc:sldMk cId="2380706450" sldId="292"/>
            <ac:spMk id="2" creationId="{B0C8596D-98BD-4FB2-8716-DD2286D0AF8F}"/>
          </ac:spMkLst>
        </pc:spChg>
        <pc:spChg chg="mod">
          <ac:chgData name="Baktygul Stakeeva" userId="0258a0be2d8cee64" providerId="LiveId" clId="{8D9BB341-A49F-4338-9027-297A40E5DDE9}" dt="2020-12-16T05:48:03.539" v="873" actId="20577"/>
          <ac:spMkLst>
            <pc:docMk/>
            <pc:sldMk cId="2380706450" sldId="292"/>
            <ac:spMk id="3" creationId="{7FE408A7-9958-4B1F-A55D-D456898439C7}"/>
          </ac:spMkLst>
        </pc:spChg>
      </pc:sldChg>
      <pc:sldChg chg="add">
        <pc:chgData name="Baktygul Stakeeva" userId="0258a0be2d8cee64" providerId="LiveId" clId="{8D9BB341-A49F-4338-9027-297A40E5DDE9}" dt="2020-12-16T06:53:53.757" v="935"/>
        <pc:sldMkLst>
          <pc:docMk/>
          <pc:sldMk cId="3174347808" sldId="292"/>
        </pc:sldMkLst>
      </pc:sldChg>
      <pc:sldChg chg="addSp delSp modSp add">
        <pc:chgData name="Baktygul Stakeeva" userId="0258a0be2d8cee64" providerId="LiveId" clId="{8D9BB341-A49F-4338-9027-297A40E5DDE9}" dt="2020-12-16T08:14:47.899" v="1038" actId="1076"/>
        <pc:sldMkLst>
          <pc:docMk/>
          <pc:sldMk cId="2207078143" sldId="293"/>
        </pc:sldMkLst>
        <pc:spChg chg="mod">
          <ac:chgData name="Baktygul Stakeeva" userId="0258a0be2d8cee64" providerId="LiveId" clId="{8D9BB341-A49F-4338-9027-297A40E5DDE9}" dt="2020-12-16T08:14:32.415" v="1030" actId="27636"/>
          <ac:spMkLst>
            <pc:docMk/>
            <pc:sldMk cId="2207078143" sldId="293"/>
            <ac:spMk id="2" creationId="{5C65EFE9-B1CF-436A-9A79-96C3A46E74E0}"/>
          </ac:spMkLst>
        </pc:spChg>
        <pc:spChg chg="del">
          <ac:chgData name="Baktygul Stakeeva" userId="0258a0be2d8cee64" providerId="LiveId" clId="{8D9BB341-A49F-4338-9027-297A40E5DDE9}" dt="2020-12-16T08:13:15.984" v="1016"/>
          <ac:spMkLst>
            <pc:docMk/>
            <pc:sldMk cId="2207078143" sldId="293"/>
            <ac:spMk id="3" creationId="{F7500390-4A0D-4D5B-8E50-97E1127AF331}"/>
          </ac:spMkLst>
        </pc:spChg>
        <pc:picChg chg="add mod">
          <ac:chgData name="Baktygul Stakeeva" userId="0258a0be2d8cee64" providerId="LiveId" clId="{8D9BB341-A49F-4338-9027-297A40E5DDE9}" dt="2020-12-16T08:14:42.331" v="1035" actId="1076"/>
          <ac:picMkLst>
            <pc:docMk/>
            <pc:sldMk cId="2207078143" sldId="293"/>
            <ac:picMk id="3074" creationId="{C54455F9-F7AF-48B7-9852-34C98C34E475}"/>
          </ac:picMkLst>
        </pc:picChg>
        <pc:picChg chg="add mod">
          <ac:chgData name="Baktygul Stakeeva" userId="0258a0be2d8cee64" providerId="LiveId" clId="{8D9BB341-A49F-4338-9027-297A40E5DDE9}" dt="2020-12-16T08:14:43.971" v="1036" actId="1076"/>
          <ac:picMkLst>
            <pc:docMk/>
            <pc:sldMk cId="2207078143" sldId="293"/>
            <ac:picMk id="3076" creationId="{C563458B-E8BC-4853-B36F-755FA0D67133}"/>
          </ac:picMkLst>
        </pc:picChg>
        <pc:picChg chg="add mod">
          <ac:chgData name="Baktygul Stakeeva" userId="0258a0be2d8cee64" providerId="LiveId" clId="{8D9BB341-A49F-4338-9027-297A40E5DDE9}" dt="2020-12-16T08:14:47.899" v="1038" actId="1076"/>
          <ac:picMkLst>
            <pc:docMk/>
            <pc:sldMk cId="2207078143" sldId="293"/>
            <ac:picMk id="3078" creationId="{C85C58F2-88B9-4B4E-934A-F4EF547F393F}"/>
          </ac:picMkLst>
        </pc:picChg>
      </pc:sldChg>
      <pc:sldChg chg="delSp modSp add">
        <pc:chgData name="Baktygul Stakeeva" userId="0258a0be2d8cee64" providerId="LiveId" clId="{8D9BB341-A49F-4338-9027-297A40E5DDE9}" dt="2020-12-16T06:54:56.205" v="966" actId="255"/>
        <pc:sldMkLst>
          <pc:docMk/>
          <pc:sldMk cId="1067438792" sldId="294"/>
        </pc:sldMkLst>
        <pc:spChg chg="del">
          <ac:chgData name="Baktygul Stakeeva" userId="0258a0be2d8cee64" providerId="LiveId" clId="{8D9BB341-A49F-4338-9027-297A40E5DDE9}" dt="2020-12-16T06:54:24.013" v="937" actId="478"/>
          <ac:spMkLst>
            <pc:docMk/>
            <pc:sldMk cId="1067438792" sldId="294"/>
            <ac:spMk id="2" creationId="{E1D0F4DC-2327-454E-B359-930D580261C5}"/>
          </ac:spMkLst>
        </pc:spChg>
        <pc:spChg chg="mod">
          <ac:chgData name="Baktygul Stakeeva" userId="0258a0be2d8cee64" providerId="LiveId" clId="{8D9BB341-A49F-4338-9027-297A40E5DDE9}" dt="2020-12-16T06:54:56.205" v="966" actId="255"/>
          <ac:spMkLst>
            <pc:docMk/>
            <pc:sldMk cId="1067438792" sldId="294"/>
            <ac:spMk id="3" creationId="{F5BB76E5-7B66-40CE-B804-7D177C6B0C76}"/>
          </ac:spMkLst>
        </pc:spChg>
      </pc:sldChg>
      <pc:sldChg chg="modSp add">
        <pc:chgData name="Baktygul Stakeeva" userId="0258a0be2d8cee64" providerId="LiveId" clId="{8D9BB341-A49F-4338-9027-297A40E5DDE9}" dt="2020-12-16T08:20:37.792" v="1143" actId="20577"/>
        <pc:sldMkLst>
          <pc:docMk/>
          <pc:sldMk cId="1194640900" sldId="295"/>
        </pc:sldMkLst>
        <pc:spChg chg="mod">
          <ac:chgData name="Baktygul Stakeeva" userId="0258a0be2d8cee64" providerId="LiveId" clId="{8D9BB341-A49F-4338-9027-297A40E5DDE9}" dt="2020-12-16T08:20:37.792" v="1143" actId="20577"/>
          <ac:spMkLst>
            <pc:docMk/>
            <pc:sldMk cId="1194640900" sldId="295"/>
            <ac:spMk id="2" creationId="{00000000-0000-0000-0000-000000000000}"/>
          </ac:spMkLst>
        </pc:spChg>
      </pc:sldChg>
      <pc:sldChg chg="modSp add">
        <pc:chgData name="Baktygul Stakeeva" userId="0258a0be2d8cee64" providerId="LiveId" clId="{8D9BB341-A49F-4338-9027-297A40E5DDE9}" dt="2020-12-16T08:19:11.310" v="1093" actId="6549"/>
        <pc:sldMkLst>
          <pc:docMk/>
          <pc:sldMk cId="1171822602" sldId="296"/>
        </pc:sldMkLst>
        <pc:spChg chg="mod">
          <ac:chgData name="Baktygul Stakeeva" userId="0258a0be2d8cee64" providerId="LiveId" clId="{8D9BB341-A49F-4338-9027-297A40E5DDE9}" dt="2020-12-16T08:19:11.310" v="1093" actId="6549"/>
          <ac:spMkLst>
            <pc:docMk/>
            <pc:sldMk cId="1171822602" sldId="296"/>
            <ac:spMk id="2" creationId="{00000000-0000-0000-0000-000000000000}"/>
          </ac:spMkLst>
        </pc:spChg>
      </pc:sldChg>
      <pc:sldChg chg="modSp add">
        <pc:chgData name="Baktygul Stakeeva" userId="0258a0be2d8cee64" providerId="LiveId" clId="{8D9BB341-A49F-4338-9027-297A40E5DDE9}" dt="2020-12-16T08:23:04.290" v="1225" actId="20577"/>
        <pc:sldMkLst>
          <pc:docMk/>
          <pc:sldMk cId="2349679950" sldId="297"/>
        </pc:sldMkLst>
        <pc:spChg chg="mod">
          <ac:chgData name="Baktygul Stakeeva" userId="0258a0be2d8cee64" providerId="LiveId" clId="{8D9BB341-A49F-4338-9027-297A40E5DDE9}" dt="2020-12-16T08:23:04.290" v="1225" actId="20577"/>
          <ac:spMkLst>
            <pc:docMk/>
            <pc:sldMk cId="2349679950" sldId="297"/>
            <ac:spMk id="2" creationId="{2BCC90D5-04E6-4ED2-B52C-262B4188F356}"/>
          </ac:spMkLst>
        </pc:spChg>
        <pc:spChg chg="mod">
          <ac:chgData name="Baktygul Stakeeva" userId="0258a0be2d8cee64" providerId="LiveId" clId="{8D9BB341-A49F-4338-9027-297A40E5DDE9}" dt="2020-12-16T08:22:46.055" v="1214" actId="27636"/>
          <ac:spMkLst>
            <pc:docMk/>
            <pc:sldMk cId="2349679950" sldId="297"/>
            <ac:spMk id="3" creationId="{E39DE9D3-59FE-462E-BA79-302DE5922397}"/>
          </ac:spMkLst>
        </pc:spChg>
      </pc:sldChg>
      <pc:sldChg chg="modSp add">
        <pc:chgData name="Baktygul Stakeeva" userId="0258a0be2d8cee64" providerId="LiveId" clId="{8D9BB341-A49F-4338-9027-297A40E5DDE9}" dt="2020-12-16T08:23:12.180" v="1227" actId="20577"/>
        <pc:sldMkLst>
          <pc:docMk/>
          <pc:sldMk cId="2519436547" sldId="298"/>
        </pc:sldMkLst>
        <pc:spChg chg="mod">
          <ac:chgData name="Baktygul Stakeeva" userId="0258a0be2d8cee64" providerId="LiveId" clId="{8D9BB341-A49F-4338-9027-297A40E5DDE9}" dt="2020-12-16T08:23:12.180" v="1227" actId="20577"/>
          <ac:spMkLst>
            <pc:docMk/>
            <pc:sldMk cId="2519436547" sldId="298"/>
            <ac:spMk id="2" creationId="{2BCC90D5-04E6-4ED2-B52C-262B4188F356}"/>
          </ac:spMkLst>
        </pc:spChg>
        <pc:spChg chg="mod">
          <ac:chgData name="Baktygul Stakeeva" userId="0258a0be2d8cee64" providerId="LiveId" clId="{8D9BB341-A49F-4338-9027-297A40E5DDE9}" dt="2020-12-16T08:22:25.115" v="1203" actId="5793"/>
          <ac:spMkLst>
            <pc:docMk/>
            <pc:sldMk cId="2519436547" sldId="298"/>
            <ac:spMk id="3" creationId="{E39DE9D3-59FE-462E-BA79-302DE5922397}"/>
          </ac:spMkLst>
        </pc:spChg>
      </pc:sldChg>
      <pc:sldChg chg="addSp delSp modSp add">
        <pc:chgData name="Baktygul Stakeeva" userId="0258a0be2d8cee64" providerId="LiveId" clId="{8D9BB341-A49F-4338-9027-297A40E5DDE9}" dt="2020-12-16T08:24:46.394" v="1254" actId="1076"/>
        <pc:sldMkLst>
          <pc:docMk/>
          <pc:sldMk cId="2635212842" sldId="299"/>
        </pc:sldMkLst>
        <pc:spChg chg="del">
          <ac:chgData name="Baktygul Stakeeva" userId="0258a0be2d8cee64" providerId="LiveId" clId="{8D9BB341-A49F-4338-9027-297A40E5DDE9}" dt="2020-12-16T08:23:38.407" v="1233" actId="478"/>
          <ac:spMkLst>
            <pc:docMk/>
            <pc:sldMk cId="2635212842" sldId="299"/>
            <ac:spMk id="2" creationId="{F1610B1F-8DCD-4838-AA5D-64C434E5E567}"/>
          </ac:spMkLst>
        </pc:spChg>
        <pc:spChg chg="del">
          <ac:chgData name="Baktygul Stakeeva" userId="0258a0be2d8cee64" providerId="LiveId" clId="{8D9BB341-A49F-4338-9027-297A40E5DDE9}" dt="2020-12-16T08:23:52.517" v="1236"/>
          <ac:spMkLst>
            <pc:docMk/>
            <pc:sldMk cId="2635212842" sldId="299"/>
            <ac:spMk id="3" creationId="{CD4044EF-FDF3-48F9-A4D5-5B1CCD23D1DC}"/>
          </ac:spMkLst>
        </pc:spChg>
        <pc:picChg chg="add mod">
          <ac:chgData name="Baktygul Stakeeva" userId="0258a0be2d8cee64" providerId="LiveId" clId="{8D9BB341-A49F-4338-9027-297A40E5DDE9}" dt="2020-12-16T08:23:34.146" v="1231" actId="1076"/>
          <ac:picMkLst>
            <pc:docMk/>
            <pc:sldMk cId="2635212842" sldId="299"/>
            <ac:picMk id="4" creationId="{F9DD4AF4-24B0-4AAB-9F33-ADFDF485678F}"/>
          </ac:picMkLst>
        </pc:picChg>
        <pc:picChg chg="add mod">
          <ac:chgData name="Baktygul Stakeeva" userId="0258a0be2d8cee64" providerId="LiveId" clId="{8D9BB341-A49F-4338-9027-297A40E5DDE9}" dt="2020-12-16T08:24:25.546" v="1245" actId="1076"/>
          <ac:picMkLst>
            <pc:docMk/>
            <pc:sldMk cId="2635212842" sldId="299"/>
            <ac:picMk id="5" creationId="{19DE0B3A-E30E-43ED-BA54-2B3E5E750B3E}"/>
          </ac:picMkLst>
        </pc:picChg>
        <pc:picChg chg="add mod">
          <ac:chgData name="Baktygul Stakeeva" userId="0258a0be2d8cee64" providerId="LiveId" clId="{8D9BB341-A49F-4338-9027-297A40E5DDE9}" dt="2020-12-16T08:24:39.930" v="1251" actId="1076"/>
          <ac:picMkLst>
            <pc:docMk/>
            <pc:sldMk cId="2635212842" sldId="299"/>
            <ac:picMk id="6" creationId="{1273A785-D27D-4732-B74F-7F1CE6457C87}"/>
          </ac:picMkLst>
        </pc:picChg>
        <pc:picChg chg="add mod">
          <ac:chgData name="Baktygul Stakeeva" userId="0258a0be2d8cee64" providerId="LiveId" clId="{8D9BB341-A49F-4338-9027-297A40E5DDE9}" dt="2020-12-16T08:24:20.930" v="1243" actId="1076"/>
          <ac:picMkLst>
            <pc:docMk/>
            <pc:sldMk cId="2635212842" sldId="299"/>
            <ac:picMk id="7" creationId="{DB7BBE92-E3C5-40B9-B387-6112358353AB}"/>
          </ac:picMkLst>
        </pc:picChg>
        <pc:picChg chg="add mod">
          <ac:chgData name="Baktygul Stakeeva" userId="0258a0be2d8cee64" providerId="LiveId" clId="{8D9BB341-A49F-4338-9027-297A40E5DDE9}" dt="2020-12-16T08:24:46.394" v="1254" actId="1076"/>
          <ac:picMkLst>
            <pc:docMk/>
            <pc:sldMk cId="2635212842" sldId="299"/>
            <ac:picMk id="8" creationId="{854007A0-503D-4340-ACBF-C9DD085F0D7D}"/>
          </ac:picMkLst>
        </pc:picChg>
        <pc:picChg chg="add mod">
          <ac:chgData name="Baktygul Stakeeva" userId="0258a0be2d8cee64" providerId="LiveId" clId="{8D9BB341-A49F-4338-9027-297A40E5DDE9}" dt="2020-12-16T08:24:43.930" v="1253" actId="14100"/>
          <ac:picMkLst>
            <pc:docMk/>
            <pc:sldMk cId="2635212842" sldId="299"/>
            <ac:picMk id="9" creationId="{4C9767F5-630C-4D08-B5FB-5FEE0532FF3A}"/>
          </ac:picMkLst>
        </pc:picChg>
      </pc:sldChg>
      <pc:sldChg chg="addSp delSp modSp add modTransition">
        <pc:chgData name="Baktygul Stakeeva" userId="0258a0be2d8cee64" providerId="LiveId" clId="{8D9BB341-A49F-4338-9027-297A40E5DDE9}" dt="2020-12-16T08:26:44.538" v="1269" actId="1076"/>
        <pc:sldMkLst>
          <pc:docMk/>
          <pc:sldMk cId="3164903246" sldId="300"/>
        </pc:sldMkLst>
        <pc:spChg chg="del">
          <ac:chgData name="Baktygul Stakeeva" userId="0258a0be2d8cee64" providerId="LiveId" clId="{8D9BB341-A49F-4338-9027-297A40E5DDE9}" dt="2020-12-16T08:26:10.038" v="1260" actId="478"/>
          <ac:spMkLst>
            <pc:docMk/>
            <pc:sldMk cId="3164903246" sldId="300"/>
            <ac:spMk id="2" creationId="{BE5A4B57-704F-45CC-A4BC-5BF5AD300E44}"/>
          </ac:spMkLst>
        </pc:spChg>
        <pc:spChg chg="del">
          <ac:chgData name="Baktygul Stakeeva" userId="0258a0be2d8cee64" providerId="LiveId" clId="{8D9BB341-A49F-4338-9027-297A40E5DDE9}" dt="2020-12-16T08:26:08.056" v="1259" actId="478"/>
          <ac:spMkLst>
            <pc:docMk/>
            <pc:sldMk cId="3164903246" sldId="300"/>
            <ac:spMk id="3" creationId="{4A6398F5-A087-4AD1-8AC3-F044EB71640A}"/>
          </ac:spMkLst>
        </pc:spChg>
        <pc:spChg chg="add mod">
          <ac:chgData name="Baktygul Stakeeva" userId="0258a0be2d8cee64" providerId="LiveId" clId="{8D9BB341-A49F-4338-9027-297A40E5DDE9}" dt="2020-12-16T08:26:44.538" v="1269" actId="1076"/>
          <ac:spMkLst>
            <pc:docMk/>
            <pc:sldMk cId="3164903246" sldId="300"/>
            <ac:spMk id="4" creationId="{BC748A65-BA8C-4F21-8387-2CEC1545D481}"/>
          </ac:spMkLst>
        </pc:spChg>
      </pc:sldChg>
      <pc:sldChg chg="addSp delSp modSp add del modTransition">
        <pc:chgData name="Baktygul Stakeeva" userId="0258a0be2d8cee64" providerId="LiveId" clId="{8D9BB341-A49F-4338-9027-297A40E5DDE9}" dt="2020-12-16T08:26:03.419" v="1258" actId="2696"/>
        <pc:sldMkLst>
          <pc:docMk/>
          <pc:sldMk cId="1513983883" sldId="301"/>
        </pc:sldMkLst>
        <pc:spChg chg="del">
          <ac:chgData name="Baktygul Stakeeva" userId="0258a0be2d8cee64" providerId="LiveId" clId="{8D9BB341-A49F-4338-9027-297A40E5DDE9}" dt="2020-12-16T08:25:59.463" v="1257" actId="478"/>
          <ac:spMkLst>
            <pc:docMk/>
            <pc:sldMk cId="1513983883" sldId="301"/>
            <ac:spMk id="2" creationId="{37D9410E-6B45-4547-8E8D-E6A03C990A9A}"/>
          </ac:spMkLst>
        </pc:spChg>
        <pc:spChg chg="add mod">
          <ac:chgData name="Baktygul Stakeeva" userId="0258a0be2d8cee64" providerId="LiveId" clId="{8D9BB341-A49F-4338-9027-297A40E5DDE9}" dt="2020-12-16T08:25:59.463" v="1257" actId="478"/>
          <ac:spMkLst>
            <pc:docMk/>
            <pc:sldMk cId="1513983883" sldId="301"/>
            <ac:spMk id="4" creationId="{C87B2559-C98C-47EA-842C-76E9AEFC63BF}"/>
          </ac:spMkLst>
        </pc:spChg>
      </pc:sldChg>
      <pc:sldChg chg="add modTransition">
        <pc:chgData name="Baktygul Stakeeva" userId="0258a0be2d8cee64" providerId="LiveId" clId="{8D9BB341-A49F-4338-9027-297A40E5DDE9}" dt="2020-12-16T08:25:35.441" v="1256"/>
        <pc:sldMkLst>
          <pc:docMk/>
          <pc:sldMk cId="4034706325" sldId="302"/>
        </pc:sldMkLst>
      </pc:sldChg>
      <pc:sldChg chg="addSp delSp modSp add">
        <pc:chgData name="Baktygul Stakeeva" userId="0258a0be2d8cee64" providerId="LiveId" clId="{8D9BB341-A49F-4338-9027-297A40E5DDE9}" dt="2020-12-16T08:28:12.062" v="1296" actId="6549"/>
        <pc:sldMkLst>
          <pc:docMk/>
          <pc:sldMk cId="3617176783" sldId="303"/>
        </pc:sldMkLst>
        <pc:spChg chg="del">
          <ac:chgData name="Baktygul Stakeeva" userId="0258a0be2d8cee64" providerId="LiveId" clId="{8D9BB341-A49F-4338-9027-297A40E5DDE9}" dt="2020-12-16T08:27:32.511" v="1276" actId="478"/>
          <ac:spMkLst>
            <pc:docMk/>
            <pc:sldMk cId="3617176783" sldId="303"/>
            <ac:spMk id="2" creationId="{DB11061B-4475-4349-AD20-54E194B20D07}"/>
          </ac:spMkLst>
        </pc:spChg>
        <pc:spChg chg="add mod">
          <ac:chgData name="Baktygul Stakeeva" userId="0258a0be2d8cee64" providerId="LiveId" clId="{8D9BB341-A49F-4338-9027-297A40E5DDE9}" dt="2020-12-16T08:28:12.062" v="1296" actId="6549"/>
          <ac:spMkLst>
            <pc:docMk/>
            <pc:sldMk cId="3617176783" sldId="303"/>
            <ac:spMk id="3" creationId="{089F384F-41C6-4FF5-BCC2-FECF6F9A53F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ky-KG" sz="1800" b="1" dirty="0">
                <a:effectLst/>
              </a:rPr>
              <a:t>Диаграмма</a:t>
            </a:r>
            <a:r>
              <a:rPr lang="ky-KG" sz="1800" b="1" baseline="0" dirty="0">
                <a:effectLst/>
              </a:rPr>
              <a:t> </a:t>
            </a:r>
            <a:r>
              <a:rPr lang="ky-KG" sz="1800" b="1" dirty="0">
                <a:effectLst/>
              </a:rPr>
              <a:t> взысканных</a:t>
            </a:r>
            <a:r>
              <a:rPr lang="ky-KG" sz="1800" b="1" baseline="0" dirty="0">
                <a:effectLst/>
              </a:rPr>
              <a:t> </a:t>
            </a:r>
            <a:r>
              <a:rPr lang="ky-KG" sz="1800" b="1" dirty="0">
                <a:effectLst/>
              </a:rPr>
              <a:t>  штрафов и исков</a:t>
            </a:r>
            <a:r>
              <a:rPr lang="ky-KG" sz="1800" b="1" baseline="0" dirty="0">
                <a:effectLst/>
              </a:rPr>
              <a:t> </a:t>
            </a:r>
            <a:r>
              <a:rPr lang="ky-KG" sz="1800" b="1" dirty="0">
                <a:effectLst/>
              </a:rPr>
              <a:t>  по охране  атмосферного  воздуха за 2018-2020гг.</a:t>
            </a:r>
            <a:r>
              <a:rPr lang="ky-KG" sz="1800" b="1" baseline="0" dirty="0">
                <a:effectLst/>
              </a:rPr>
              <a:t> </a:t>
            </a:r>
            <a:endParaRPr lang="ky-KG" sz="1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prstClr val="white">
                  <a:lumMod val="65000"/>
                  <a:lumOff val="3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y-K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67210552602623E-2"/>
          <c:y val="0.11174196078056677"/>
          <c:w val="0.89346850393700783"/>
          <c:h val="0.76796322785659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 штрафов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ky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1325500</c:v>
                </c:pt>
                <c:pt idx="1">
                  <c:v>851500</c:v>
                </c:pt>
                <c:pt idx="2">
                  <c:v>299370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E-4DF0-8863-7111BB092B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исков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ky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20684</c:v>
                </c:pt>
                <c:pt idx="1">
                  <c:v>711825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E-4DF0-8863-7111BB092B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4801296"/>
        <c:axId val="394796200"/>
        <c:axId val="0"/>
      </c:bar3DChart>
      <c:catAx>
        <c:axId val="39480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y-KG"/>
          </a:p>
        </c:txPr>
        <c:crossAx val="394796200"/>
        <c:crosses val="autoZero"/>
        <c:auto val="1"/>
        <c:lblAlgn val="ctr"/>
        <c:lblOffset val="100"/>
        <c:noMultiLvlLbl val="0"/>
      </c:catAx>
      <c:valAx>
        <c:axId val="3947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y-KG"/>
          </a:p>
        </c:txPr>
        <c:crossAx val="39480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y-K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y-K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16.12.2020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05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старый блок : В комплекте с основным оборудованием котлоагрегатов, пыле-газоочистные установки (далее–ПГУ) превышают нормативные сроки службы, изношено как физически, так и морально, КПД значительно ниже нормативных требований, не обеспечивается требуемая защита окружающей среды. </a:t>
            </a:r>
            <a:br>
              <a:rPr lang="ru-RU" dirty="0"/>
            </a:br>
            <a:r>
              <a:rPr lang="ru-RU" dirty="0"/>
              <a:t>      Несмотря на периодические капитальные ремонты, наблюдаются  </a:t>
            </a:r>
            <a:r>
              <a:rPr lang="ru-RU" dirty="0" err="1"/>
              <a:t>деффекты</a:t>
            </a:r>
            <a:r>
              <a:rPr lang="ru-RU" dirty="0"/>
              <a:t> в системе, Корпуса электрофильтров  ветхие,  местами нарушена герметичность и теплоизоляция, происходит утечка дымовых газов в атмосферный воздух.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старый блок : В комплекте с основным оборудованием котлоагрегатов, пыле-газоочистные установки (далее–ПГУ) превышают нормативные сроки службы, изношено как физически, так и морально, КПД значительно ниже нормативных требований, не обеспечивается требуемая защита окружающей среды. </a:t>
            </a:r>
            <a:br>
              <a:rPr lang="ru-RU" dirty="0"/>
            </a:br>
            <a:r>
              <a:rPr lang="ru-RU" dirty="0"/>
              <a:t>      Несмотря на периодические капитальные ремонты, наблюдаются  </a:t>
            </a:r>
            <a:r>
              <a:rPr lang="ru-RU" dirty="0" err="1"/>
              <a:t>деффекты</a:t>
            </a:r>
            <a:r>
              <a:rPr lang="ru-RU" dirty="0"/>
              <a:t> в системе, Корпуса электрофильтров  ветхие,  местами нарушена герметичность и теплоизоляция, происходит утечка дымовых газов в атмосферный воздух.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78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старый блок : В комплекте с основным оборудованием котлоагрегатов, пыле-газоочистные установки (далее–ПГУ) превышают нормативные сроки службы, изношено как физически, так и морально, КПД значительно ниже нормативных требований, не обеспечивается требуемая защита окружающей среды. </a:t>
            </a:r>
            <a:br>
              <a:rPr lang="ru-RU" dirty="0"/>
            </a:br>
            <a:r>
              <a:rPr lang="ru-RU" dirty="0"/>
              <a:t>      Несмотря на периодические капитальные ремонты, наблюдаются  </a:t>
            </a:r>
            <a:r>
              <a:rPr lang="ru-RU" dirty="0" err="1"/>
              <a:t>деффекты</a:t>
            </a:r>
            <a:r>
              <a:rPr lang="ru-RU" dirty="0"/>
              <a:t> в системе, Корпуса электрофильтров  ветхие,  местами нарушена герметичность и теплоизоляция, происходит утечка дымовых газов в атмосферный воздух.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79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16.12.2020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0A4BD5-E45B-4117-8680-8A153128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86" y="0"/>
            <a:ext cx="2740914" cy="15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26C7B9-CB0F-460A-A35A-C8760112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55D051EC-6337-4A61-893C-6C57F1FA9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08" y="1329789"/>
            <a:ext cx="11787632" cy="189484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по экологической и технической безопасности при </a:t>
            </a:r>
            <a:br>
              <a:rPr lang="ru-RU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  Кыргызской Республики</a:t>
            </a:r>
            <a:endParaRPr lang="en-GB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445C7-E431-45A0-8520-28545F29347C}"/>
              </a:ext>
            </a:extLst>
          </p:cNvPr>
          <p:cNvSpPr txBox="1"/>
          <p:nvPr/>
        </p:nvSpPr>
        <p:spPr>
          <a:xfrm>
            <a:off x="1016000" y="3565118"/>
            <a:ext cx="10903966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экологической безопасности</a:t>
            </a:r>
            <a:endParaRPr lang="en-GB" sz="4400" b="1" dirty="0" err="1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13865-774A-4B9B-B5DB-362213BB408A}"/>
              </a:ext>
            </a:extLst>
          </p:cNvPr>
          <p:cNvSpPr txBox="1"/>
          <p:nvPr/>
        </p:nvSpPr>
        <p:spPr>
          <a:xfrm>
            <a:off x="9733280" y="5802868"/>
            <a:ext cx="229616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16 декабря 2020 г. </a:t>
            </a:r>
            <a:endParaRPr lang="en-GB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17D202-985E-4C68-A4C8-DE4944D5C955}"/>
              </a:ext>
            </a:extLst>
          </p:cNvPr>
          <p:cNvSpPr txBox="1"/>
          <p:nvPr/>
        </p:nvSpPr>
        <p:spPr>
          <a:xfrm>
            <a:off x="1075944" y="4675048"/>
            <a:ext cx="10119360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ДИАЛОГОВАЯ ПЛАТФОРМА ПО ВОПРОСАМ ЗАГРЯЗНЕНИЯ ВОЗДУХА В БИШКЕКЕ</a:t>
            </a:r>
            <a:endParaRPr lang="en-GB" sz="2400" dirty="0"/>
          </a:p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ТЭЦ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000" dirty="0"/>
              <a:t>Категория опасности предприятия (КОП) -I. </a:t>
            </a:r>
          </a:p>
          <a:p>
            <a:pPr marL="0" indent="0">
              <a:buNone/>
            </a:pPr>
            <a:r>
              <a:rPr lang="ru-RU" sz="2000" dirty="0"/>
              <a:t>Основное оборудование ТЭЦ г. Бишкек  введен  в  эксплуатацию в 1961 году. </a:t>
            </a:r>
          </a:p>
          <a:p>
            <a:pPr marL="0" indent="0">
              <a:buNone/>
            </a:pPr>
            <a:br>
              <a:rPr lang="ru-RU" sz="2000" dirty="0"/>
            </a:br>
            <a:r>
              <a:rPr lang="ru-RU" sz="2000" dirty="0"/>
              <a:t>В 2019 году, по данным статистической отчетности 2-ТП (воздух),  общее количество выбросов загрязняющих веществ ТЭЦ г. Бишкек составило:</a:t>
            </a:r>
          </a:p>
          <a:p>
            <a:pPr marL="0" indent="0">
              <a:buNone/>
            </a:pPr>
            <a:r>
              <a:rPr lang="ru-RU" sz="2000" dirty="0"/>
              <a:t>21 083,707 тонн выбросов, из них: </a:t>
            </a:r>
          </a:p>
          <a:p>
            <a:r>
              <a:rPr lang="ru-RU" sz="2000" dirty="0"/>
              <a:t>твердые – 7419,573 тонн (сажа); </a:t>
            </a:r>
          </a:p>
          <a:p>
            <a:r>
              <a:rPr lang="ru-RU" sz="2000" dirty="0"/>
              <a:t>газообразные – 13 664,134 тонн; 	</a:t>
            </a:r>
          </a:p>
          <a:p>
            <a:pPr marL="548640" lvl="3" indent="-274320">
              <a:buSzPct val="95000"/>
            </a:pPr>
            <a:r>
              <a:rPr lang="ru-RU" sz="1900" dirty="0"/>
              <a:t>сернистый ангидрид – 10037,813 тонн; </a:t>
            </a:r>
          </a:p>
          <a:p>
            <a:pPr marL="548640" lvl="3" indent="-274320">
              <a:buSzPct val="95000"/>
            </a:pPr>
            <a:r>
              <a:rPr lang="ru-RU" sz="1900" dirty="0"/>
              <a:t>оксид углерода – 1682,215 тонн; </a:t>
            </a:r>
          </a:p>
          <a:p>
            <a:pPr marL="548640" lvl="3" indent="-274320">
              <a:buSzPct val="95000"/>
            </a:pPr>
            <a:r>
              <a:rPr lang="ru-RU" sz="1900" dirty="0"/>
              <a:t>оксид азота -1944,106 тонн. </a:t>
            </a:r>
            <a:br>
              <a:rPr lang="ru-RU" sz="1900" dirty="0"/>
            </a:br>
            <a:br>
              <a:rPr lang="ru-RU" sz="1900" dirty="0"/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ТЭЦ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000" dirty="0"/>
              <a:t>Всего -23  источника выброса.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Из них - 21 организованный источник. В том числе - 3 дымовые трубы, 16- в топливно-транспортном цехе (ТТЦ), 2-на участке мокрой </a:t>
            </a:r>
            <a:r>
              <a:rPr lang="ru-RU" sz="2000" dirty="0" err="1"/>
              <a:t>десульфурации</a:t>
            </a:r>
            <a:r>
              <a:rPr lang="ru-RU" sz="2000" dirty="0"/>
              <a:t> (сероочистка - загрузка извести  в приемный бункер в закрытом складе) и 2 неорганизованных источника выброса (открытый склад угля, мазутное хозяйство). </a:t>
            </a:r>
            <a:br>
              <a:rPr lang="ru-RU" sz="2000" dirty="0"/>
            </a:br>
            <a:r>
              <a:rPr lang="ru-RU" sz="2000" dirty="0"/>
              <a:t>Все организованные источники оснащены ПГУ (кроме №21, выведен из эксплуатации).  ПГУ мокрой очистки (скрубберы-Вентури) -5 </a:t>
            </a:r>
            <a:r>
              <a:rPr lang="ru-RU" sz="2000" dirty="0" err="1"/>
              <a:t>ед</a:t>
            </a:r>
            <a:r>
              <a:rPr lang="ru-RU" sz="2000" dirty="0"/>
              <a:t>, электрофильтры -12 </a:t>
            </a:r>
            <a:r>
              <a:rPr lang="ru-RU" sz="2000" dirty="0" err="1"/>
              <a:t>ед</a:t>
            </a:r>
            <a:r>
              <a:rPr lang="ru-RU" sz="2000" dirty="0"/>
              <a:t> (10 старых+2 новых), абсорбер (сероочистка, вторая ступень очистки)-1ед, импульсные рукавные фильтры -18ед.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всего пыле-газоочистных установок - 35+1 </a:t>
            </a:r>
            <a:r>
              <a:rPr lang="ru-RU" sz="2000" dirty="0" err="1"/>
              <a:t>сероочистная</a:t>
            </a:r>
            <a:r>
              <a:rPr lang="ru-RU" sz="2000" dirty="0"/>
              <a:t> установка = 36  ПГУ.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>ТЭЦ  проводит  производственный контроль   по определению  концентраций  выбросов как - CO, </a:t>
            </a:r>
            <a:r>
              <a:rPr lang="ru-RU" sz="2000" dirty="0" err="1"/>
              <a:t>NOx</a:t>
            </a:r>
            <a:r>
              <a:rPr lang="ru-RU" sz="2000" dirty="0"/>
              <a:t>, NO, NO2,  CO2, SO2)  загрязняющих веществ и  степень очистки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46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ТЭЦ </a:t>
            </a:r>
            <a:r>
              <a:rPr lang="ru-RU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2000" dirty="0" err="1"/>
              <a:t>Пылегазоочистных</a:t>
            </a:r>
            <a:r>
              <a:rPr lang="ru-RU" sz="2000" dirty="0"/>
              <a:t> установок  – электрофильтров и скрубберов котельных установок №№15,17,18,12,10,16,22.</a:t>
            </a:r>
            <a:br>
              <a:rPr lang="ru-RU" sz="2000" dirty="0"/>
            </a:br>
            <a:r>
              <a:rPr lang="ru-RU" sz="2000" dirty="0"/>
              <a:t>Котлы ст.№№9-13 оснащены золоуловителями мокрой очистки МП-ВТИ (скрубберы Вентури).   </a:t>
            </a:r>
            <a:br>
              <a:rPr lang="ru-RU" sz="2000" dirty="0"/>
            </a:br>
            <a:r>
              <a:rPr lang="ru-RU" sz="2000" dirty="0"/>
              <a:t>На котлах ст.№№ 14-20 установлены электрофильтры типа УГ 2-4-37С, а на  котлах ст.№№ 22-24 электрофильтры типа ЭГА 1-20-9-6-4.</a:t>
            </a:r>
            <a:br>
              <a:rPr lang="ru-RU" sz="2000" dirty="0"/>
            </a:b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По результатам производственного контроля за 2019 год,  степени очистки  за 2019 год составили  по котлоагрегатам:  </a:t>
            </a:r>
            <a:br>
              <a:rPr lang="ru-RU" sz="2000" dirty="0"/>
            </a:br>
            <a:r>
              <a:rPr lang="ru-RU" sz="2000" dirty="0"/>
              <a:t>№ 9 -90,72%;             №14-93,24%; </a:t>
            </a:r>
            <a:br>
              <a:rPr lang="ru-RU" sz="2000" dirty="0"/>
            </a:br>
            <a:r>
              <a:rPr lang="ru-RU" sz="2000" dirty="0"/>
              <a:t>№16-95,61%;             №15-93,82%;</a:t>
            </a:r>
            <a:br>
              <a:rPr lang="ru-RU" sz="2000" dirty="0"/>
            </a:br>
            <a:r>
              <a:rPr lang="ru-RU" sz="2000" dirty="0"/>
              <a:t>№10 -92,06%;           №17-93,49%;                 </a:t>
            </a:r>
            <a:br>
              <a:rPr lang="ru-RU" sz="2000" dirty="0"/>
            </a:br>
            <a:r>
              <a:rPr lang="ru-RU" sz="2000" dirty="0"/>
              <a:t>№11 -87,03%;           №18-94,76%; </a:t>
            </a:r>
            <a:br>
              <a:rPr lang="ru-RU" sz="2000" dirty="0"/>
            </a:br>
            <a:r>
              <a:rPr lang="ru-RU" sz="2000" dirty="0"/>
              <a:t>№12 -92,9%; </a:t>
            </a:r>
            <a:br>
              <a:rPr lang="ru-RU" sz="2000" dirty="0"/>
            </a:br>
            <a:r>
              <a:rPr lang="ru-RU" sz="2000" dirty="0"/>
              <a:t>№13-94,14%; </a:t>
            </a:r>
            <a:br>
              <a:rPr lang="ru-RU" sz="2000" dirty="0"/>
            </a:b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18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C90D5-04E6-4ED2-B52C-262B4188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Модернизация ТЭЦ 2014-2017гг.</a:t>
            </a:r>
            <a:br>
              <a:rPr lang="ru-RU" dirty="0"/>
            </a:br>
            <a:r>
              <a:rPr lang="ru-RU" dirty="0"/>
              <a:t> Новый блок: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DE9D3-59FE-462E-BA79-302DE592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6503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/>
              <a:t>Ленточные конвейеры системы блочной топливоподачи на новый блок, оснащены  16   новыми импульсными рукавными фильтрами типа - HD.  На участке </a:t>
            </a:r>
            <a:r>
              <a:rPr lang="ru-RU" sz="4200" dirty="0" err="1"/>
              <a:t>десульфурации</a:t>
            </a:r>
            <a:r>
              <a:rPr lang="ru-RU" sz="4200" dirty="0"/>
              <a:t> –загрузка извести  в приемный бункер оснащены 2-мя такими фильтрами. Эффективность очистки - 98,3-99,5 %. </a:t>
            </a:r>
            <a:br>
              <a:rPr lang="ru-RU" sz="4200" dirty="0"/>
            </a:br>
            <a:endParaRPr lang="ru-RU" sz="4200" dirty="0"/>
          </a:p>
          <a:p>
            <a:pPr marL="0" indent="0">
              <a:buNone/>
            </a:pPr>
            <a:r>
              <a:rPr lang="ru-RU" sz="4200" dirty="0"/>
              <a:t>На новых 2-х котлах установлены сухие двухкамерные пятиуровневые электрофильтры типа F312L С  </a:t>
            </a:r>
            <a:r>
              <a:rPr lang="ru-RU" sz="4200" dirty="0" err="1"/>
              <a:t>с</a:t>
            </a:r>
            <a:r>
              <a:rPr lang="ru-RU" sz="4200" dirty="0"/>
              <a:t> мокрой </a:t>
            </a:r>
            <a:r>
              <a:rPr lang="ru-RU" sz="4200" dirty="0" err="1"/>
              <a:t>десульфурацией</a:t>
            </a:r>
            <a:r>
              <a:rPr lang="ru-RU" sz="4200" dirty="0"/>
              <a:t>. Проектная степень очистки топочных газов от золы составляет - 99,9 %.</a:t>
            </a:r>
            <a:br>
              <a:rPr lang="ru-RU" sz="4200" dirty="0"/>
            </a:br>
            <a:r>
              <a:rPr lang="ru-RU" sz="4200" dirty="0"/>
              <a:t>        </a:t>
            </a:r>
            <a:br>
              <a:rPr lang="ru-RU" sz="4200" dirty="0"/>
            </a:br>
            <a:r>
              <a:rPr lang="ru-RU" sz="4200" dirty="0"/>
              <a:t>После топки отходящие </a:t>
            </a:r>
            <a:r>
              <a:rPr lang="ru-RU" sz="4200" dirty="0" err="1"/>
              <a:t>газы</a:t>
            </a:r>
            <a:r>
              <a:rPr lang="ru-RU" sz="4200" dirty="0"/>
              <a:t> поступают на сухие двухкамерные пятиуровневые электрофильтры  где происходит очистка газов от твердых частиц под действием электрических сил - частицам сообщается электрический заряд, и они под действием электрического поля осаждаются из газового потока. Затем топочные </a:t>
            </a:r>
            <a:r>
              <a:rPr lang="ru-RU" sz="4200" dirty="0" err="1"/>
              <a:t>газы</a:t>
            </a:r>
            <a:r>
              <a:rPr lang="ru-RU" sz="4200" dirty="0"/>
              <a:t> поступают на участок мокрой </a:t>
            </a:r>
            <a:r>
              <a:rPr lang="ru-RU" sz="4200" dirty="0" err="1"/>
              <a:t>десульфурации</a:t>
            </a:r>
            <a:r>
              <a:rPr lang="ru-RU" sz="4200" dirty="0"/>
              <a:t> для очистки, в первую очередь, от сернистого ангидрида, в то же время система мокрой </a:t>
            </a:r>
            <a:r>
              <a:rPr lang="ru-RU" sz="4200" dirty="0" err="1"/>
              <a:t>десульфурации</a:t>
            </a:r>
            <a:r>
              <a:rPr lang="ru-RU" sz="4200" dirty="0"/>
              <a:t> дополнительно позволяет очистить топочные </a:t>
            </a:r>
            <a:r>
              <a:rPr lang="ru-RU" sz="4200" dirty="0" err="1"/>
              <a:t>газы</a:t>
            </a:r>
            <a:r>
              <a:rPr lang="ru-RU" sz="4200" dirty="0"/>
              <a:t> от оставшихся после электрофильтров твердых частиц. </a:t>
            </a:r>
            <a:br>
              <a:rPr lang="ru-RU" sz="3300" dirty="0"/>
            </a:br>
            <a:br>
              <a:rPr lang="ru-RU" sz="33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6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C90D5-04E6-4ED2-B52C-262B4188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Модернизация ТЭЦ 2014-2017гг.</a:t>
            </a:r>
            <a:br>
              <a:rPr lang="ru-RU" dirty="0"/>
            </a:br>
            <a:r>
              <a:rPr lang="ru-RU" dirty="0"/>
              <a:t> Новый блок: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DE9D3-59FE-462E-BA79-302DE592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/>
              <a:t>Мокрая  </a:t>
            </a:r>
            <a:r>
              <a:rPr lang="ru-RU" sz="3300" dirty="0" err="1"/>
              <a:t>десульфурация</a:t>
            </a:r>
            <a:r>
              <a:rPr lang="ru-RU" sz="3300" dirty="0"/>
              <a:t>  (обессеривание) дымовых газов  предназначена для извлечения диоксида серы (SO22) из топочных газов электростанций, работающих на угле и мазуте. В процессе, который образуется  «мокрый известняк – гипс», водянистая пульпа из тонко помолотого известняка вводится в поглотитель, где она входит в контакт с дымовым газом, содержащим SO2. Этот процесс позволяет улавливать до 96,6 % SO2 и является эффективным  способом очистки топочных газов от SO2 при использовании сернистого угля и мазута.</a:t>
            </a:r>
            <a:br>
              <a:rPr lang="ru-RU" sz="3300" dirty="0"/>
            </a:br>
            <a:br>
              <a:rPr lang="ru-RU" sz="3300" dirty="0"/>
            </a:br>
            <a:r>
              <a:rPr lang="ru-RU" sz="3300" dirty="0"/>
              <a:t>Автоматизированная система на мониторе  показывает все этапы очистки вредных выбросов  в режиме реального времени.         Степень очистки  в  (%)  показывает по SO2, </a:t>
            </a:r>
            <a:r>
              <a:rPr lang="ru-RU" sz="3300" dirty="0" err="1"/>
              <a:t>NOх</a:t>
            </a:r>
            <a:r>
              <a:rPr lang="ru-RU" sz="3300" dirty="0"/>
              <a:t>, CO.  </a:t>
            </a:r>
          </a:p>
          <a:p>
            <a:pPr marL="0" indent="0">
              <a:buNone/>
            </a:pPr>
            <a:r>
              <a:rPr lang="ru-RU" sz="3300" dirty="0"/>
              <a:t>Например: на мониторе степень очистки (CO)  показывал – 98,7%.</a:t>
            </a:r>
            <a:br>
              <a:rPr lang="ru-RU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pw/ACtC-3f5G1HcESd9myV3lGSfrxpTQAv-LIGsDGtnKKR_n48xHZ0UQz8dw93ZAV0nuwjGez18hOpTQ1XNd3xUV7HWfQAfajBXXqrsv4ZnyuVKMyZ2ytRYq7NGXlsisCstWqBSewwJjQ4eAyg2h2w31W5XsBGxnQ=w426-h568-no?authuser=0">
            <a:extLst>
              <a:ext uri="{FF2B5EF4-FFF2-40B4-BE49-F238E27FC236}">
                <a16:creationId xmlns:a16="http://schemas.microsoft.com/office/drawing/2014/main" id="{F9DD4AF4-24B0-4AAB-9F33-ADFDF485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7319" cy="3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pw/ACtC-3ezYC0F9sM6O62qdaH-qv6f_8Wm-Gw5hQpfc2B2zHJsHid-ceM3q-OqpEscv-LG-bI4zIuZ3vr4KfzyFAkU1FzpOnUrhuVvCcdtsN7iOzP3kDTax2fu8t6vz-XSSUZQu3ocNj3tNwfK73pKIy97V7vW7A=w426-h568-no?authuser=0">
            <a:extLst>
              <a:ext uri="{FF2B5EF4-FFF2-40B4-BE49-F238E27FC236}">
                <a16:creationId xmlns:a16="http://schemas.microsoft.com/office/drawing/2014/main" id="{19DE0B3A-E30E-43ED-BA54-2B3E5E75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39" y="-88566"/>
            <a:ext cx="3712030" cy="31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3.googleusercontent.com/pw/ACtC-3fkYGPr7UeWZFUmHXPzAAK9ikzmQ2wkGo0tPTvIW61QeLYqOq5ABXXoLLg-XPQiqtc3ROIcfgjqZD9oeafJyrp1QGtxa_vCYsJjAyurJdLVB34c5cv2J-6vxhwjBPJqXfJAS4aMaYvTo9mKSDQZOGAcbQ=w758-h568-no?authuser=0">
            <a:extLst>
              <a:ext uri="{FF2B5EF4-FFF2-40B4-BE49-F238E27FC236}">
                <a16:creationId xmlns:a16="http://schemas.microsoft.com/office/drawing/2014/main" id="{1273A785-D27D-4732-B74F-7F1CE6457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69" y="3429000"/>
            <a:ext cx="4435362" cy="33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pw/ACtC-3cWM33Suuj5OJlFN9QorRcsVhRGp1_IbvK3SjEBKKxGZCLGTlu1eVw8AYKo46BK9saqCMXM3sQW9kc8SfvjCInZ0_MmYIdKnnaTIXARuKoEy0Qdlzq-kbYNoOxK4QfHu63FpTsLoEwrTevUbA4xQ4vF7g=w758-h568-no?authuser=0">
            <a:extLst>
              <a:ext uri="{FF2B5EF4-FFF2-40B4-BE49-F238E27FC236}">
                <a16:creationId xmlns:a16="http://schemas.microsoft.com/office/drawing/2014/main" id="{DB7BBE92-E3C5-40B9-B387-61123583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38" y="23354"/>
            <a:ext cx="4342267" cy="29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3.googleusercontent.com/pw/ACtC-3e4ev9iAyCLtmeEUjXRQzzkg4fNuZmjx1sehwKLTN0BGmTgkN-l9ZvzroHcVOjvUVqPXGa95S3E8AmXQV6b9moYaN8WUg7618vELEp9EkmCwIEnpO1xC_UIWFyuFo86t8RmVVp_XRnGxk_K1GxZTg0_Eg=w758-h568-no?authuser=0">
            <a:extLst>
              <a:ext uri="{FF2B5EF4-FFF2-40B4-BE49-F238E27FC236}">
                <a16:creationId xmlns:a16="http://schemas.microsoft.com/office/drawing/2014/main" id="{854007A0-503D-4340-ACBF-C9DD085F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361"/>
            <a:ext cx="3276600" cy="29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pw/ACtC-3drV9fAnl9oeVWYniNGjigS9I5M0_FFfSzG2TQ5-lta6E2trwOxf1ENIwe6-b1EHsTPxjei5LiK7-T7THdfZ4dW-BkaXArJLlxkl3KF44gSX9O8W_dsbf_spWp-Q-8r3XYatiLmbWBAhvvd6nNyqB29bQ=w758-h568-no?authuser=0">
            <a:extLst>
              <a:ext uri="{FF2B5EF4-FFF2-40B4-BE49-F238E27FC236}">
                <a16:creationId xmlns:a16="http://schemas.microsoft.com/office/drawing/2014/main" id="{4C9767F5-630C-4D08-B5FB-5FEE0532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96" y="3850751"/>
            <a:ext cx="4342973" cy="290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8596D-98BD-4FB2-8716-DD2286D0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/>
              <a:t>Контрольная деятельность </a:t>
            </a:r>
            <a:r>
              <a:rPr lang="ru-RU" sz="4000" dirty="0"/>
              <a:t>Пункт 32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408A7-9958-4B1F-A55D-D4568984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b="1" dirty="0"/>
              <a:t>Мероприятия: </a:t>
            </a:r>
          </a:p>
          <a:p>
            <a:pPr marL="0" indent="0">
              <a:buNone/>
            </a:pPr>
            <a:r>
              <a:rPr lang="ru-RU" sz="2200" dirty="0"/>
              <a:t>Усилить контроль за хозяйствующими субъектами, жилыми домами, саунами и банями по исключению сжигания в печах и котлах отходов производства (швейного производства, автомобильных масел, изделий из пластмассы, каучука, резины автомобильные покрышки, камеры и др.)</a:t>
            </a:r>
            <a:endParaRPr lang="en-GB" sz="2200" dirty="0"/>
          </a:p>
          <a:p>
            <a:r>
              <a:rPr lang="ru-RU" dirty="0"/>
              <a:t> </a:t>
            </a:r>
            <a:r>
              <a:rPr lang="ru-RU" sz="2200" b="1" dirty="0"/>
              <a:t>Результаты:</a:t>
            </a:r>
          </a:p>
          <a:p>
            <a:pPr marL="0" indent="0">
              <a:buNone/>
            </a:pPr>
            <a:r>
              <a:rPr lang="ru-RU" sz="2200" dirty="0"/>
              <a:t>Достигнута эффективность очистки выбросов и уменьшены выбросы загрязняющих веществ в атмосферный воздух</a:t>
            </a:r>
          </a:p>
          <a:p>
            <a:r>
              <a:rPr lang="ru-RU" sz="2200" b="1" dirty="0"/>
              <a:t>Ответственные ведомства: </a:t>
            </a:r>
          </a:p>
          <a:p>
            <a:pPr marL="0" indent="0">
              <a:buNone/>
            </a:pPr>
            <a:r>
              <a:rPr lang="ru-RU" sz="2200" dirty="0"/>
              <a:t>Мэрия г. Бишкек (по согласованию), ГИЭТБ</a:t>
            </a:r>
          </a:p>
          <a:p>
            <a:r>
              <a:rPr lang="ru-RU" sz="2200" b="1" dirty="0"/>
              <a:t>Срок исполнения: </a:t>
            </a:r>
            <a:r>
              <a:rPr lang="ru-RU" sz="2200" dirty="0"/>
              <a:t>Постоянно </a:t>
            </a:r>
            <a:endParaRPr lang="en-GB" sz="2200" dirty="0"/>
          </a:p>
          <a:p>
            <a:r>
              <a:rPr lang="ru-RU" sz="2200" b="1" dirty="0"/>
              <a:t>Финансирование: </a:t>
            </a:r>
            <a:r>
              <a:rPr lang="ru-RU" sz="2200" dirty="0"/>
              <a:t>в</a:t>
            </a:r>
            <a:r>
              <a:rPr lang="ky-KG" sz="2200" dirty="0"/>
              <a:t> рамках средств, предусмотренных государственным и местным бюджетом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6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C02A9-E5B9-4626-AB55-625DA9C1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Предприятия: 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B67B0-B6EA-45D4-BEE4-22BA0D45F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8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Кантский</a:t>
            </a:r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цементный завод»</a:t>
            </a:r>
          </a:p>
          <a:p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расположен в восточной части Чуйской долины в 25 км от города Бишкек.</a:t>
            </a: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Электрофильтры и другие пыле-газоочистные установки в составе с основным оборудованием  были введены в эксплуатацию в 1964 году, эксплуатируются в течение 55 лет, устаревшие  как морально  так и физически, превышают нормативные сроки службы, поддерживаются  лишь заменами или ремонтами  внутренних составляющих. </a:t>
            </a: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Категория опасности предприятия (КОП) –</a:t>
            </a:r>
            <a:r>
              <a:rPr lang="en-US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по атмосферному воздуху, Общий объем годового выброса составляет – 12 320,6871 тонн в год (&lt;1000). </a:t>
            </a: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всего источников выбросов  - 92 по 29  видам вредных веществ и 3 группы суммации. Из них насчитывается – 54 организованных и 38 неорганизованных источников выбросов. </a:t>
            </a: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en-GB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472F2-B640-4832-BE04-23692FED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7"/>
            <a:ext cx="11074400" cy="5625691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ky-KG" sz="2000" dirty="0"/>
            </a:br>
            <a:br>
              <a:rPr lang="ky-KG" sz="2000" dirty="0"/>
            </a:br>
            <a:endParaRPr lang="ky-KG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57D990-2FB0-415D-96A6-BA9D9D7D1E3F}"/>
              </a:ext>
            </a:extLst>
          </p:cNvPr>
          <p:cNvSpPr/>
          <p:nvPr/>
        </p:nvSpPr>
        <p:spPr>
          <a:xfrm>
            <a:off x="683581" y="474345"/>
            <a:ext cx="10626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Всего 37  ПГУ  из них 13 шт.   двух ступенчатые и 24шт. одноступенчатые. 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В ПГУ используются  55 аппаратов очистки –(31+24)-   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13 электрофильтров 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–(4 шт.- Эл фильтр ДГПН-55х2х3, 1 шт. - эл. Фильтр ЭФД2-60-3-2К2 с 55х2х3, 4 шт.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Эл.фильтр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Ц-8-2ск, 2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Эл. Фильтр УГ1-3-10, 2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шт.Фильтр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ФР-Г-И-150/В);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12 рукавных фильтра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–( 2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 Рукавный фильтр ФРКИ-360, 1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-Рукавный фильтр Х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РМА-120,1 шт. -  Рукавный фильтр НМС-64 (А), 3 шт.- Рукавный фильтр Х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РМА-128-9(М), 4 шт. -Рукавный фильтр Х</a:t>
            </a:r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РМ2А-60, 1 шт. Рукавный фильтр ФР-Г-И-150/В)-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3  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Скруббера;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17 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Циклонов (5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-Циклон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НВГк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, 1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-Циклон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Гипродревпрома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Ц950, 1 шт. ЦН-15, 10 циклонов – по 2 шт. к электрофильтрам на мельницах);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 Тканевый фильтр ( рукав),  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6  -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Пылеосадительная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камера. 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Аспирационных шахты;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ru-RU" i="1" u="sng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межсилостное</a:t>
            </a:r>
            <a: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пространство.</a:t>
            </a:r>
            <a:br>
              <a:rPr lang="ru-RU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ky-KG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C8D09A-7713-4174-9489-579C4B66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560"/>
            <a:ext cx="4822614" cy="2712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8A44A1-92ED-4AA7-B31E-828E54ED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37" y="-33734"/>
            <a:ext cx="4974903" cy="39009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E112D7-9C62-4E26-9733-269603FF3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-33734"/>
            <a:ext cx="4734560" cy="39009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765DB9-D73B-457A-AB51-DB4F37AF6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31" y="3867263"/>
            <a:ext cx="3349811" cy="2818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4CE803-0B15-4EEE-84B3-13C927DE3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7" y="3924176"/>
            <a:ext cx="3349811" cy="27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000" dirty="0"/>
              <a:t>План комплексных мер по улучшению экологической ситуации в г. Бишкек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2321560"/>
            <a:ext cx="10972800" cy="4389120"/>
          </a:xfrm>
        </p:spPr>
        <p:txBody>
          <a:bodyPr rtlCol="0"/>
          <a:lstStyle/>
          <a:p>
            <a:endParaRPr lang="ru-RU" sz="4000" dirty="0"/>
          </a:p>
          <a:p>
            <a:r>
              <a:rPr lang="ru-RU" sz="4000" dirty="0"/>
              <a:t>2. Транспорт: </a:t>
            </a:r>
            <a:r>
              <a:rPr lang="ru-RU" sz="2800" dirty="0"/>
              <a:t>Пункт 11, Пункт 12</a:t>
            </a:r>
          </a:p>
          <a:p>
            <a:pPr rtl="0"/>
            <a:r>
              <a:rPr lang="ru-RU" sz="4000" dirty="0"/>
              <a:t>5. Контрольная деятельность: </a:t>
            </a:r>
            <a:r>
              <a:rPr lang="ru-RU" sz="2800" dirty="0"/>
              <a:t>Пункты 31-32, 35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856EE-4E93-4ECC-87E4-E14E889C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Итоги: </a:t>
            </a:r>
            <a:r>
              <a:rPr lang="ky-KG" sz="3200" b="1" dirty="0"/>
              <a:t>Взысканные  штрафы и иски  по охране  атмосферного  воздуха за 2018-2020 гг. </a:t>
            </a:r>
            <a:endParaRPr lang="en-GB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7FD984-6ECB-4EE9-862F-50D6D526E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82458"/>
              </p:ext>
            </p:extLst>
          </p:nvPr>
        </p:nvGraphicFramePr>
        <p:xfrm>
          <a:off x="609600" y="1935163"/>
          <a:ext cx="10972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9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BB76E5-7B66-40CE-B804-7D177C6B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674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748A65-BA8C-4F21-8387-2CEC1545D481}"/>
              </a:ext>
            </a:extLst>
          </p:cNvPr>
          <p:cNvSpPr/>
          <p:nvPr/>
        </p:nvSpPr>
        <p:spPr>
          <a:xfrm>
            <a:off x="495300" y="1241040"/>
            <a:ext cx="11201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 в ТЭЦ поставляется согласно Договоров  с АО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Шубаркуль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р. Казахстан;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Тегене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;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Кыргызкомур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из местного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Кавакского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угольного месторождения. </a:t>
            </a:r>
            <a:b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последним  данным  ГП «Кыргызкомур» в ТЭЦ г.Бишкек по состоянию на  16.11.2020 всего поставлено- угля – 403 085 тонн, в том числе Кара-Кечинского – 313 769 тонн, Таш-Кумырского -27 455 тонн, казахского – 61 862 тонн.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Импортная  угольная продукция поставляется с сопутствующими документами по оценке качества. Каждая поставленная партия  угольной продукции подвергается испытанию аккредитованной химической лабораторией ТЭЦ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определяется основные параметры как: зольность (%); выход летучих веществ (%); низшая теплота сгорания.  </a:t>
            </a:r>
            <a:b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ГКПЭН КР (№01-7/429 от 29.10.2019 год) был утвержден Порядок и условия выбора твердого топлива для сжигания на ТЭЦ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 приведена номенклатура качества углей для эффективного использования,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приведен диапазон значений по зольности, выхода летучих веществ, содержание серы,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т.д., в зависимости от марки угля.   Например:  допустимый диапазон  для марки угля «Д»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Шубаркуль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зольность составляет от - 10-12%, по результатам фактических исследований зольность составляет - 8,05%; выход летучих веществ – 42-46%, по факту 43,51%; теплота сгорания - 5500%, по факту - 5690%.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Таким образом, согласно предоставленных документов, фактические показатели  зольности, выход летучих веществ, теплота сгорания угольной продукции, поставляемые в ТЭЦ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находились  в пределах допустимого диапазона, согласно вышеуказанного Порядка.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9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3" y="772885"/>
            <a:ext cx="11822039" cy="5617029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цементный завод»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восточной части Чуйской долины в 25 км от города Бишкек, в восточной промышленной зоне. Основная деятельность - производство  цемента различных марок.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Электрофильтры и другие пыле-газоочистные установки в составе с основным оборудованием  были введены в эксплуатацию в 1964 году, эксплуатируются в течение 55 лет, устаревшие  как морально  так и физически, превышают нормативные сроки службы, поддерживаются  лишь заменами или ремонтами  внутренних составляющих.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опасности предприятия (КОП) –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атмосферному воздуху, Общий объем годового выброса составляет – 12 320,6871 тонн в год (&lt;1000).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источников выбросов  - 92 по 29  видам вредных веществ и 3 группы суммации. Из них насчитывается – 54 организованных и 38 неорганизованных источников выбросов.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37  ПГУ  из них 13 шт.   двух ступенчатые и 24шт. одноступенчатые.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ПГУ используются  55 аппаратов очистки –(31+24)-   :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электрофильтров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–(4 шт.- Эл фильтр ДГПН-55х2х3, 1 шт. - эл. Фильтр ЭФД2-60-3-2К2 с 55х2х3, 4 шт.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Эл.фильтр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Ц-8-2ск, 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Эл. Фильтр УГ1-3-10, 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шт.Фильтр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ФР-Г-И-150/В);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рукавных фильтра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–( 2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Рукавный фильтр ФРКИ-360, 1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-Рукавный фильтр Х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РМА-120,1 шт. -  Рукавный фильтр НМС-64 (А), 3 шт.- Рукавный фильтр Х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РМА-128-9(М), 4 шт. -Рукавный фильтр Х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РМ2А-60, 1 шт. Рукавный фильтр ФР-Г-И-150/В)-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Скруббера;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Циклонов (5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-Циклон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НВГк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-Циклон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Гипродревпрома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Ц950, 1 шт. ЦН-15, 10 циклонов – по 2 шт. к электрофильтрам на мельницах);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Тканевый фильтр ( рукав), 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Пылеосадительная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камера.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Аспирационных шахты;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межсилостное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пространство.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9F384F-41C6-4FF5-BCC2-FECF6F9A53F1}"/>
              </a:ext>
            </a:extLst>
          </p:cNvPr>
          <p:cNvSpPr/>
          <p:nvPr/>
        </p:nvSpPr>
        <p:spPr>
          <a:xfrm>
            <a:off x="685800" y="77671"/>
            <a:ext cx="11506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мероприятия по комплексному плану за 2018 год  выполнены на сумму - 127 203,9  тыс. сом. Проведены капитальные ремонты  электрофильтров котлоагрегатов ст.№15,ст.16, ст.№23.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комплексном плане мероприятий по ООС и РИПР  на 2019г  запланированы  и проделаны  капитальные ремонты электрофильтров  котлоагрегата ст.№17,ст.19, текущий ремонт электрофильтров  котлоагрегата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18  и ремонты корпусов и газоходов  электрофильтров котлоагрегатов  ст. № 17, ст. № 19. На сумму 39 967,8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сом,  с Целью планируемого капитального ремонта является обеспечение номинального КПД электрофильтров.  Период выполнения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2019 года.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Запланированные мероприятия по комплексному плану за 2019 год  фактически выполнены на сумму – 67 931,0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тыс.сом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 них проведены капитальные и текущие ремонты электрофильтров котлоагрегатов ст.№ 17,ст.19, ст.№ 18 на сумму – 5 608,5тыс. сом. На 2020 год составлен и согласован  с ЧБТУООСЛХ Комплексный план мероприятий по охране окружающей среды, где планируется капитальный ремонт электрофильтров котлоагрегата ст.№24 и ремонт электрофильтров ст.№20. </a:t>
            </a:r>
            <a:b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согласно выданным предписаниям  ГИЭТБ,  В 2019 году были  приобретены и смонтированы   5  телескопических установок на сбросовые течки угля с конвейеров  ЛК-21-5,ЛК-13  на сумму – 46 642,5 тыс. сом., в целях сокращения пыли  на  складе угля, так же был приобретен  портативный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газанализатор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2019 году.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стадии разработки  находится  проект санитарно-защитной зоны (СЗЗ)  согласно предписания ГИЭТБ.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периоды проверки ТЭЦ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г.Бишкек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2018-2019-2020гг,  были выданы  предписания  из -  40, 20, 15 пунктов на устранение  выявленных нарушений.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 выбросы  загрязняющего вещества оксида углерода (СО) без разрешения был предъявлен иск в сумме  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23 768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 и взыскан.</a:t>
            </a:r>
            <a:br>
              <a:rPr lang="ky-KG" b="1" dirty="0"/>
            </a:br>
            <a:r>
              <a:rPr lang="ru-RU" b="1" dirty="0"/>
              <a:t> 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выявленные нарушения экологической безопасности со стороны  ГИЭТБ были  наложены  и взысканы  штрафы за 3 года  в сумме 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170 000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сом.  За нанесенный ущерб окружающей среде  предъявлен и взыскан иск в сумме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235 525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5400" dirty="0"/>
              <a:t>Транспорт: Пункт 11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F6B5358A-DA5D-4FB3-9FC9-EA8C88F2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7080"/>
            <a:ext cx="10972800" cy="4658360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Мероприятия: </a:t>
            </a:r>
          </a:p>
          <a:p>
            <a:pPr marL="0" indent="0">
              <a:buNone/>
            </a:pPr>
            <a:r>
              <a:rPr lang="ru-RU" sz="8000" dirty="0"/>
              <a:t>Регулярно проводить технический осмотр общественных автотранспортных средств (такси, автобусы, микроавтобусы), в том числе инструментальный замер дымности, СО-нормы, вредных веществ в выхлопных газах</a:t>
            </a:r>
          </a:p>
          <a:p>
            <a:endParaRPr lang="ru-RU" sz="8000" dirty="0"/>
          </a:p>
          <a:p>
            <a:r>
              <a:rPr lang="ru-RU" sz="8000" b="1" dirty="0"/>
              <a:t>Результаты:</a:t>
            </a:r>
          </a:p>
          <a:p>
            <a:pPr marL="0" indent="0">
              <a:buNone/>
            </a:pPr>
            <a:r>
              <a:rPr lang="ru-RU" sz="8000" dirty="0"/>
              <a:t>Оценка соответствия транспортных средств требованиям безопасности согласно ТР/ТС 018-2011 «О безопасности колесных транспортных средств», уменьшены выбросы загрязняющих веществ в атмосферный воздух</a:t>
            </a:r>
          </a:p>
          <a:p>
            <a:endParaRPr lang="en-GB" sz="8000" b="1" dirty="0"/>
          </a:p>
          <a:p>
            <a:r>
              <a:rPr lang="ru-RU" sz="8000" b="1" dirty="0"/>
              <a:t>Ответственные ведомства: </a:t>
            </a:r>
            <a:r>
              <a:rPr lang="ru-RU" sz="8000" dirty="0"/>
              <a:t>ГУОБДД, ГИЭТБ, МТД</a:t>
            </a:r>
          </a:p>
          <a:p>
            <a:endParaRPr lang="ru-RU" sz="8000" dirty="0"/>
          </a:p>
          <a:p>
            <a:r>
              <a:rPr lang="ru-RU" sz="8000" b="1" dirty="0"/>
              <a:t>Срок</a:t>
            </a:r>
            <a:r>
              <a:rPr lang="ru-RU" sz="8000" dirty="0"/>
              <a:t> </a:t>
            </a:r>
            <a:r>
              <a:rPr lang="ru-RU" sz="8000" b="1" dirty="0"/>
              <a:t>исполнения: </a:t>
            </a:r>
            <a:r>
              <a:rPr lang="ru-RU" sz="8000" dirty="0"/>
              <a:t>постоянно</a:t>
            </a:r>
          </a:p>
          <a:p>
            <a:endParaRPr lang="ru-RU" sz="8000" dirty="0"/>
          </a:p>
          <a:p>
            <a:r>
              <a:rPr lang="ru-RU" sz="8000" b="1" dirty="0"/>
              <a:t>Финансирование: </a:t>
            </a:r>
            <a:r>
              <a:rPr lang="ru-RU" sz="8000" dirty="0"/>
              <a:t>в рамках </a:t>
            </a:r>
            <a:r>
              <a:rPr lang="ru-RU" sz="8000" dirty="0" err="1"/>
              <a:t>гос.бюджета</a:t>
            </a:r>
            <a:endParaRPr lang="en-GB" sz="8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8596D-98BD-4FB2-8716-DD2286D0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/>
              <a:t>Контрольная деятельность </a:t>
            </a:r>
            <a:r>
              <a:rPr lang="ru-RU" sz="4000" dirty="0"/>
              <a:t>Пункт 35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408A7-9958-4B1F-A55D-D4568984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/>
              <a:t>Мероприятия: </a:t>
            </a:r>
          </a:p>
          <a:p>
            <a:pPr marL="0" indent="0">
              <a:buNone/>
            </a:pPr>
            <a:r>
              <a:rPr lang="ru-RU" dirty="0"/>
              <a:t>Проведение совместных рейдовых мероприятий по замеру выбросов загрязняющих веществ в атмосферу от общественных автотранспортных средств (грузопассажирских и т.д.) 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2200" b="1" dirty="0"/>
              <a:t>Результаты:</a:t>
            </a:r>
          </a:p>
          <a:p>
            <a:pPr marL="0" indent="0">
              <a:buNone/>
            </a:pPr>
            <a:r>
              <a:rPr lang="ru-RU" sz="2200" dirty="0"/>
              <a:t>Уменьшены выбросы загрязняющих веществ в атмосферный воздух</a:t>
            </a:r>
          </a:p>
          <a:p>
            <a:r>
              <a:rPr lang="ru-RU" sz="2200" b="1" dirty="0"/>
              <a:t>Ответственные ведомства: </a:t>
            </a:r>
            <a:r>
              <a:rPr lang="ru-RU" sz="2200" dirty="0"/>
              <a:t>ГИЭТБ, ГУОБДД</a:t>
            </a:r>
          </a:p>
          <a:p>
            <a:r>
              <a:rPr lang="ru-RU" sz="2200" b="1" dirty="0"/>
              <a:t>Срок исполнения: </a:t>
            </a:r>
            <a:r>
              <a:rPr lang="ru-RU" sz="2200" dirty="0"/>
              <a:t>Постоянно </a:t>
            </a:r>
            <a:endParaRPr lang="en-GB" sz="2200" dirty="0"/>
          </a:p>
          <a:p>
            <a:r>
              <a:rPr lang="ru-RU" sz="2200" b="1" dirty="0"/>
              <a:t>Финансирование: </a:t>
            </a:r>
            <a:r>
              <a:rPr lang="ru-RU" sz="2200" dirty="0"/>
              <a:t>в</a:t>
            </a:r>
            <a:r>
              <a:rPr lang="ky-KG" sz="2200" dirty="0"/>
              <a:t> рамках средств, предусмотренных государственным и местным бюджетом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94488"/>
            <a:ext cx="10972800" cy="1143000"/>
          </a:xfrm>
        </p:spPr>
        <p:txBody>
          <a:bodyPr rtlCol="0">
            <a:normAutofit/>
          </a:bodyPr>
          <a:lstStyle/>
          <a:p>
            <a:r>
              <a:rPr lang="ru-RU" sz="3600" b="1" dirty="0"/>
              <a:t>Внеплановые проверки в 2019 году : </a:t>
            </a:r>
            <a:r>
              <a:rPr lang="ru-RU" sz="3600" dirty="0"/>
              <a:t>305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572768"/>
            <a:ext cx="10972800" cy="4719320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Из них  частные маршрутно-пассажирские предприятия как: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ОАО «Ак-</a:t>
            </a:r>
            <a:r>
              <a:rPr lang="ru-RU" dirty="0" err="1"/>
              <a:t>Жолтой</a:t>
            </a:r>
            <a:r>
              <a:rPr lang="ru-RU" dirty="0"/>
              <a:t>»;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ОсОО</a:t>
            </a:r>
            <a:r>
              <a:rPr lang="ru-RU" dirty="0"/>
              <a:t> «Ника плюс»;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ОсОО</a:t>
            </a:r>
            <a:r>
              <a:rPr lang="ru-RU" dirty="0"/>
              <a:t> «Восточный экспресс» 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ОсОО</a:t>
            </a:r>
            <a:r>
              <a:rPr lang="ru-RU" dirty="0"/>
              <a:t> «</a:t>
            </a:r>
            <a:r>
              <a:rPr lang="ru-RU" dirty="0" err="1"/>
              <a:t>Трансгрупп</a:t>
            </a:r>
            <a:r>
              <a:rPr lang="ru-RU" dirty="0"/>
              <a:t> </a:t>
            </a:r>
            <a:r>
              <a:rPr lang="ru-RU" dirty="0" err="1"/>
              <a:t>Коммуникейшн</a:t>
            </a:r>
            <a:r>
              <a:rPr lang="ru-RU" dirty="0"/>
              <a:t>»;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ОсОО</a:t>
            </a:r>
            <a:r>
              <a:rPr lang="ru-RU" dirty="0"/>
              <a:t> «БАТП лига» ; </a:t>
            </a:r>
            <a:r>
              <a:rPr lang="ru-RU" dirty="0" err="1"/>
              <a:t>Осоо</a:t>
            </a:r>
            <a:r>
              <a:rPr lang="ru-RU" dirty="0"/>
              <a:t> «</a:t>
            </a:r>
            <a:r>
              <a:rPr lang="ru-RU" dirty="0" err="1"/>
              <a:t>спейсталс</a:t>
            </a:r>
            <a:r>
              <a:rPr lang="ru-RU" dirty="0"/>
              <a:t>».  </a:t>
            </a:r>
            <a:br>
              <a:rPr lang="ru-RU" dirty="0"/>
            </a:br>
            <a:r>
              <a:rPr lang="ru-RU" dirty="0"/>
              <a:t>        </a:t>
            </a:r>
          </a:p>
          <a:p>
            <a:r>
              <a:rPr lang="ru-RU" dirty="0"/>
              <a:t>СИСТЕМАТИЧЕСКИЙ инструментальный контроль с газоанализаторами и </a:t>
            </a:r>
            <a:r>
              <a:rPr lang="ru-RU" dirty="0" err="1"/>
              <a:t>дымомерами</a:t>
            </a:r>
            <a:r>
              <a:rPr lang="ru-RU" dirty="0"/>
              <a:t>  марки «МЕТА - </a:t>
            </a:r>
            <a:r>
              <a:rPr lang="ru-RU" dirty="0" err="1"/>
              <a:t>Автотест</a:t>
            </a:r>
            <a:r>
              <a:rPr lang="ru-RU" dirty="0"/>
              <a:t>»  на предмет  превышения ЗВ в выхлопных газах.</a:t>
            </a:r>
            <a:br>
              <a:rPr lang="ru-RU" dirty="0"/>
            </a:br>
            <a:r>
              <a:rPr lang="ru-RU" dirty="0"/>
              <a:t>         </a:t>
            </a:r>
            <a:br>
              <a:rPr lang="ru-RU" dirty="0"/>
            </a:br>
            <a:r>
              <a:rPr lang="ru-RU" dirty="0"/>
              <a:t> Результат:</a:t>
            </a:r>
          </a:p>
          <a:p>
            <a:pPr marL="0" indent="0">
              <a:buNone/>
            </a:pPr>
            <a:r>
              <a:rPr lang="ru-RU" dirty="0"/>
              <a:t>-  56 маршрутных такси временно были  сняты с линии (приостановлены)  до нормализации выбросов выхлопных газов, </a:t>
            </a:r>
          </a:p>
          <a:p>
            <a:pPr>
              <a:buFontTx/>
              <a:buChar char="-"/>
            </a:pPr>
            <a:r>
              <a:rPr lang="ru-RU" dirty="0"/>
              <a:t>штрафы  с общей суммой 102 000 сом, по 17 000 сомов на каждое  маршрутное такси</a:t>
            </a:r>
          </a:p>
          <a:p>
            <a:pPr>
              <a:buFontTx/>
              <a:buChar char="-"/>
            </a:pPr>
            <a:r>
              <a:rPr lang="ru-RU" dirty="0"/>
              <a:t>приостановлены  маршрутные ЛИНИИ  - 12 автобусов  МП «</a:t>
            </a:r>
            <a:r>
              <a:rPr lang="ru-RU" dirty="0" err="1"/>
              <a:t>Бишкекское</a:t>
            </a:r>
            <a:r>
              <a:rPr lang="ru-RU" dirty="0"/>
              <a:t> пассажирское автотранспортное предприятие» </a:t>
            </a:r>
          </a:p>
          <a:p>
            <a:pPr>
              <a:buFontTx/>
              <a:buChar char="-"/>
            </a:pPr>
            <a:r>
              <a:rPr lang="ru-RU" dirty="0"/>
              <a:t>штрафы в сумме – 34 000 сомов.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70408"/>
            <a:ext cx="10972800" cy="1143000"/>
          </a:xfrm>
        </p:spPr>
        <p:txBody>
          <a:bodyPr rtlCol="0"/>
          <a:lstStyle/>
          <a:p>
            <a:r>
              <a:rPr lang="ru-RU" sz="5400" dirty="0"/>
              <a:t>Транспорт: Пункт 12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F6B5358A-DA5D-4FB3-9FC9-EA8C88F2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9232"/>
            <a:ext cx="10972800" cy="4864608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/>
              <a:t>Мероприятия: </a:t>
            </a:r>
          </a:p>
          <a:p>
            <a:pPr marL="0" indent="0">
              <a:buNone/>
            </a:pPr>
            <a:r>
              <a:rPr lang="ru-RU" sz="8000" dirty="0"/>
              <a:t>Вовлечение граждан КР в процесс контроля за выбросом загрязняющих веществ в атмосферный воздух от автотранспортных средств (мероприятия предполагает фото/видеофиксацию гражданами автомобилей, имеющих повышенный выброс (например, черный дым), и отправку через </a:t>
            </a:r>
            <a:r>
              <a:rPr lang="en-GB" sz="8000" dirty="0" err="1"/>
              <a:t>Whats</a:t>
            </a:r>
            <a:r>
              <a:rPr lang="ru-RU" sz="8000" dirty="0"/>
              <a:t> </a:t>
            </a:r>
            <a:r>
              <a:rPr lang="en-GB" sz="8000" dirty="0"/>
              <a:t>App </a:t>
            </a:r>
            <a:r>
              <a:rPr lang="ru-RU" sz="8000" dirty="0"/>
              <a:t>в ГУОБДД для принятий дальнейших соответствующих мер в отношении данных нарушителей по госномеру автомобиля (по аналогии народного репортера)</a:t>
            </a:r>
          </a:p>
          <a:p>
            <a:pPr marL="0" indent="0">
              <a:buNone/>
            </a:pPr>
            <a:endParaRPr lang="ru-RU" sz="8000" dirty="0"/>
          </a:p>
          <a:p>
            <a:r>
              <a:rPr lang="ru-RU" sz="8000" b="1" dirty="0"/>
              <a:t>Результаты:</a:t>
            </a:r>
          </a:p>
          <a:p>
            <a:pPr marL="0" indent="0">
              <a:buNone/>
            </a:pPr>
            <a:r>
              <a:rPr lang="ru-RU" sz="8000" dirty="0"/>
              <a:t>Активное вовлечение гражданского сектора в выявления автотранспортных средств СО-норм вредных веществ в выхлопных газах</a:t>
            </a:r>
          </a:p>
          <a:p>
            <a:pPr marL="0" indent="0">
              <a:buNone/>
            </a:pPr>
            <a:endParaRPr lang="en-GB" sz="8000" b="1" dirty="0"/>
          </a:p>
          <a:p>
            <a:r>
              <a:rPr lang="ru-RU" sz="8000" b="1" dirty="0"/>
              <a:t>Ответственные ведомства: </a:t>
            </a:r>
            <a:r>
              <a:rPr lang="ru-RU" sz="8000" dirty="0"/>
              <a:t>ГУОБДД, ГИЭТБ</a:t>
            </a:r>
          </a:p>
          <a:p>
            <a:endParaRPr lang="ru-RU" sz="8000" dirty="0"/>
          </a:p>
          <a:p>
            <a:r>
              <a:rPr lang="ru-RU" sz="8000" b="1" dirty="0"/>
              <a:t>Срок исполнения: </a:t>
            </a:r>
            <a:r>
              <a:rPr lang="ru-RU" sz="8000" dirty="0"/>
              <a:t>постоянно</a:t>
            </a:r>
          </a:p>
          <a:p>
            <a:endParaRPr lang="ru-RU" sz="8000" dirty="0"/>
          </a:p>
          <a:p>
            <a:r>
              <a:rPr lang="ru-RU" sz="8000" b="1" dirty="0"/>
              <a:t>Финансирование: </a:t>
            </a:r>
            <a:r>
              <a:rPr lang="ru-RU" sz="8000" dirty="0"/>
              <a:t>в рамках </a:t>
            </a:r>
            <a:r>
              <a:rPr lang="ru-RU" sz="8000" dirty="0" err="1"/>
              <a:t>гос.бюджета</a:t>
            </a:r>
            <a:endParaRPr lang="en-GB" sz="8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4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5EFE9-B1CF-436A-9A79-96C3A46E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6551488" cy="1032096"/>
          </a:xfrm>
        </p:spPr>
        <p:txBody>
          <a:bodyPr>
            <a:normAutofit fontScale="90000"/>
          </a:bodyPr>
          <a:lstStyle/>
          <a:p>
            <a:r>
              <a:rPr lang="ru-RU" dirty="0"/>
              <a:t>Группы в </a:t>
            </a:r>
            <a:r>
              <a:rPr lang="ru-RU" dirty="0" err="1"/>
              <a:t>соц.сетях</a:t>
            </a:r>
            <a:r>
              <a:rPr lang="ru-RU" dirty="0"/>
              <a:t> и </a:t>
            </a:r>
            <a:r>
              <a:rPr lang="en-GB" dirty="0"/>
              <a:t>call-</a:t>
            </a:r>
            <a:r>
              <a:rPr lang="en-GB" dirty="0" err="1"/>
              <a:t>center</a:t>
            </a:r>
            <a:endParaRPr lang="en-GB" dirty="0"/>
          </a:p>
        </p:txBody>
      </p:sp>
      <p:pic>
        <p:nvPicPr>
          <p:cNvPr id="3074" name="Picture 2" descr="Нет описания.">
            <a:extLst>
              <a:ext uri="{FF2B5EF4-FFF2-40B4-BE49-F238E27FC236}">
                <a16:creationId xmlns:a16="http://schemas.microsoft.com/office/drawing/2014/main" id="{C54455F9-F7AF-48B7-9852-34C98C34E4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95" y="2046922"/>
            <a:ext cx="202815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ет описания.">
            <a:extLst>
              <a:ext uri="{FF2B5EF4-FFF2-40B4-BE49-F238E27FC236}">
                <a16:creationId xmlns:a16="http://schemas.microsoft.com/office/drawing/2014/main" id="{C563458B-E8BC-4853-B36F-755FA0D6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25" y="1594230"/>
            <a:ext cx="2351463" cy="50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ет описания.">
            <a:extLst>
              <a:ext uri="{FF2B5EF4-FFF2-40B4-BE49-F238E27FC236}">
                <a16:creationId xmlns:a16="http://schemas.microsoft.com/office/drawing/2014/main" id="{C85C58F2-88B9-4B4E-934A-F4EF547F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32" y="0"/>
            <a:ext cx="4215962" cy="687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3200" dirty="0"/>
              <a:t>За нарушения норм и требований  по охране </a:t>
            </a:r>
            <a:r>
              <a:rPr lang="ru-RU" sz="3200" dirty="0" err="1"/>
              <a:t>атм.воздуха</a:t>
            </a:r>
            <a:r>
              <a:rPr lang="ru-RU" sz="3200" dirty="0"/>
              <a:t> и за превышения установленных норм </a:t>
            </a:r>
            <a:r>
              <a:rPr lang="ru-RU" sz="3200" dirty="0" err="1"/>
              <a:t>загр.веществ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163 кодекса КР «О нарушениях» штрафы в размере 28 000 сомов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МП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Инфоком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Петровектор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Азия»,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«Имарат строй»,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Бишкектеплосеть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Банный комплекс «Дем»,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Литейные  производства: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«Фрунзе сталь»;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Имран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строй»;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«Литейное производство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Цзинь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;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им.Фрунзе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Байсал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8596D-98BD-4FB2-8716-DD2286D0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/>
              <a:t>Контрольная деятельность </a:t>
            </a:r>
            <a:r>
              <a:rPr lang="ru-RU" sz="4000" dirty="0"/>
              <a:t>Пункт 31</a:t>
            </a:r>
            <a:endParaRPr lang="en-GB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408A7-9958-4B1F-A55D-D4568984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200" b="1" dirty="0"/>
              <a:t>Мероприятия: </a:t>
            </a:r>
          </a:p>
          <a:p>
            <a:pPr marL="0" indent="0">
              <a:buNone/>
            </a:pPr>
            <a:r>
              <a:rPr lang="ru-RU" sz="2200" dirty="0"/>
              <a:t>Усилить контроль и надзор за стационарными источниками выбросов загрязняющих веществ хозяйствующих субъектов:</a:t>
            </a:r>
          </a:p>
          <a:p>
            <a:pPr marL="0" indent="0">
              <a:buNone/>
            </a:pPr>
            <a:r>
              <a:rPr lang="ru-RU" sz="2200" dirty="0"/>
              <a:t>- проводить инвентаризацию и мониторинг стационарных источников;</a:t>
            </a:r>
          </a:p>
          <a:p>
            <a:pPr marL="0" indent="0">
              <a:buNone/>
            </a:pPr>
            <a:r>
              <a:rPr lang="ru-RU" sz="2200" dirty="0"/>
              <a:t>- принимать меры по замене/модернизации </a:t>
            </a:r>
            <a:r>
              <a:rPr lang="ru-RU" sz="2200" dirty="0" err="1"/>
              <a:t>пылегазоочистных</a:t>
            </a:r>
            <a:r>
              <a:rPr lang="ru-RU" sz="2200" dirty="0"/>
              <a:t> установок;</a:t>
            </a:r>
          </a:p>
          <a:p>
            <a:pPr marL="0" indent="0">
              <a:buNone/>
            </a:pPr>
            <a:r>
              <a:rPr lang="ru-RU" sz="2200" dirty="0"/>
              <a:t>- проводить мероприятия по снижению выбросов, независимо от форм собственности</a:t>
            </a:r>
          </a:p>
          <a:p>
            <a:r>
              <a:rPr lang="ru-RU" sz="2200" b="1" dirty="0"/>
              <a:t>Результаты:</a:t>
            </a:r>
          </a:p>
          <a:p>
            <a:pPr marL="0" indent="0">
              <a:buNone/>
            </a:pPr>
            <a:r>
              <a:rPr lang="ru-RU" sz="2200" dirty="0"/>
              <a:t>Достигнута эффективность очистки выбросов загрязняющих веществ в атмосферный воздух</a:t>
            </a:r>
            <a:endParaRPr lang="en-GB" sz="2200" dirty="0"/>
          </a:p>
          <a:p>
            <a:r>
              <a:rPr lang="ru-RU" sz="2200" b="1" dirty="0"/>
              <a:t>Ответственные ведомства: </a:t>
            </a:r>
          </a:p>
          <a:p>
            <a:pPr marL="0" indent="0">
              <a:buNone/>
            </a:pPr>
            <a:r>
              <a:rPr lang="ru-RU" sz="2200" dirty="0"/>
              <a:t>ГИЭТБ, ГАООСЛХ, мэрия г. Бишкек (по согласованию), ОАО «Электрические станции»</a:t>
            </a:r>
          </a:p>
          <a:p>
            <a:pPr marL="0" indent="0">
              <a:buNone/>
            </a:pPr>
            <a:r>
              <a:rPr lang="ru-RU" sz="2200" dirty="0"/>
              <a:t>(по согласованию)</a:t>
            </a:r>
          </a:p>
          <a:p>
            <a:r>
              <a:rPr lang="ru-RU" sz="2200" b="1" dirty="0"/>
              <a:t>Срок исполнения: </a:t>
            </a:r>
            <a:r>
              <a:rPr lang="ru-RU" sz="2200" dirty="0"/>
              <a:t>Постоянно </a:t>
            </a:r>
            <a:endParaRPr lang="en-GB" sz="2200" dirty="0"/>
          </a:p>
          <a:p>
            <a:r>
              <a:rPr lang="ru-RU" sz="2200" b="1" dirty="0"/>
              <a:t>Финансирование: </a:t>
            </a:r>
            <a:r>
              <a:rPr lang="ru-RU" sz="2200" dirty="0"/>
              <a:t>В рамках средств, предусмотренных государственным и местным бюджетом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769</TotalTime>
  <Words>1026</Words>
  <Application>Microsoft Office PowerPoint</Application>
  <PresentationFormat>Широкоэкранный</PresentationFormat>
  <Paragraphs>137</Paragraphs>
  <Slides>24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Calibri</vt:lpstr>
      <vt:lpstr>Century Gothic</vt:lpstr>
      <vt:lpstr>Palatino Linotype</vt:lpstr>
      <vt:lpstr>Times New Roman</vt:lpstr>
      <vt:lpstr>Wingdings</vt:lpstr>
      <vt:lpstr>Wingdings 2</vt:lpstr>
      <vt:lpstr>Презентация мозгового штурма</vt:lpstr>
      <vt:lpstr>Государственная инспекция по экологической и технической безопасности при  Правительстве  Кыргызской Республики</vt:lpstr>
      <vt:lpstr>План комплексных мер по улучшению экологической ситуации в г. Бишкек </vt:lpstr>
      <vt:lpstr>Транспорт: Пункт 11</vt:lpstr>
      <vt:lpstr>Контрольная деятельность Пункт 35</vt:lpstr>
      <vt:lpstr>Внеплановые проверки в 2019 году : 305</vt:lpstr>
      <vt:lpstr>Транспорт: Пункт 12</vt:lpstr>
      <vt:lpstr>Группы в соц.сетях и call-center</vt:lpstr>
      <vt:lpstr>За нарушения норм и требований  по охране атм.воздуха и за превышения установленных норм загр.веществ</vt:lpstr>
      <vt:lpstr>Контрольная деятельность Пункт 31</vt:lpstr>
      <vt:lpstr>ТЭЦ г.Бишкек</vt:lpstr>
      <vt:lpstr>ТЭЦ г.Бишкек</vt:lpstr>
      <vt:lpstr>ТЭЦ г.Бишкек</vt:lpstr>
      <vt:lpstr>Модернизация ТЭЦ 2014-2017гг.  Новый блок:</vt:lpstr>
      <vt:lpstr>Модернизация ТЭЦ 2014-2017гг.  Новый блок:</vt:lpstr>
      <vt:lpstr>Презентация PowerPoint</vt:lpstr>
      <vt:lpstr>Контрольная деятельность Пункт 32</vt:lpstr>
      <vt:lpstr>Предприятия: </vt:lpstr>
      <vt:lpstr>       </vt:lpstr>
      <vt:lpstr>Презентация PowerPoint</vt:lpstr>
      <vt:lpstr>Итоги: Взысканные  штрафы и иски  по охране  атмосферного  воздуха за 2018-2020 гг. </vt:lpstr>
      <vt:lpstr>Презентация PowerPoint</vt:lpstr>
      <vt:lpstr>Презентация PowerPoint</vt:lpstr>
      <vt:lpstr>ОАО «Кантский цементный завод»   расположен в восточной части Чуйской долины в 25 км от города Бишкек, в восточной промышленной зоне. Основная деятельность - производство  цемента различных марок.    Электрофильтры и другие пыле-газоочистные установки в составе с основным оборудованием  были введены в эксплуатацию в 1964 году, эксплуатируются в течение 55 лет, устаревшие  как морально  так и физически, превышают нормативные сроки службы, поддерживаются  лишь заменами или ремонтами  внутренних составляющих.   Категория опасности предприятия (КОП) –I по атмосферному воздуху, Общий объем годового выброса составляет – 12 320,6871 тонн в год (&lt;1000).   всего источников выбросов  - 92 по 29  видам вредных веществ и 3 группы суммации. Из них насчитывается – 54 организованных и 38 неорганизованных источников выбросов.  Всего 37  ПГУ  из них 13 шт.   двух ступенчатые и 24шт. одноступенчатые.  В ПГУ используются  55 аппаратов очистки –(31+24)-   :  13 электрофильтров –(4 шт.- Эл фильтр ДГПН-55х2х3, 1 шт. - эл. Фильтр ЭФД2-60-3-2К2 с 55х2х3, 4 шт. Эл.фильтр Ц-8-2ск, 2 шт Эл. Фильтр УГ1-3-10, 2 шт.Фильтр ФР-Г-И-150/В);  12 рукавных фильтра –( 2 шт - Рукавный фильтр ФРКИ-360, 1 шт -Рукавный фильтр ХLРМА-120,1 шт. -  Рукавный фильтр НМС-64 (А), 3 шт.- Рукавный фильтр ХLРМА-128-9(М), 4 шт. -Рукавный фильтр ХLРМ2А-60, 1 шт. Рукавный фильтр ФР-Г-И-150/В)- 3  Скруббера; 17 Циклонов (5 шт -Циклон НВГк, 1 шт -Циклон Гипродревпрома Ц950, 1 шт. ЦН-15, 10 циклонов – по 2 шт. к электрофильтрам на мельницах); 1  Тканевый фильтр ( рукав),   6  - Пылеосадительная камера.  2 Аспирационных шахты; 1 – межсилостное пространство.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инспекция по экологической и технической безопасности при  Правительстве  Кыргызской Республики</dc:title>
  <dc:creator>Baktygul Stakeeva</dc:creator>
  <cp:lastModifiedBy>Асель Мурзабаева</cp:lastModifiedBy>
  <cp:revision>5</cp:revision>
  <dcterms:created xsi:type="dcterms:W3CDTF">2020-12-15T19:58:05Z</dcterms:created>
  <dcterms:modified xsi:type="dcterms:W3CDTF">2020-12-16T09:00:39Z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